
<file path=[Content_Types].xml><?xml version="1.0" encoding="utf-8"?>
<Types xmlns="http://schemas.openxmlformats.org/package/2006/content-types">
  <Default ContentType="image/jpeg" Extension="jpg"/>
  <Default ContentType="image/gif" Extension="gif"/>
  <Default ContentType="application/xml" Extension="xml"/>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strictFirstAndLastChars="0" saveSubsetFonts="1">
  <p:sldMasterIdLst>
    <p:sldMasterId id="2147483659"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Lst>
  <p:sldSz cy="6858000" cx="12192000"/>
  <p:notesSz cx="6954825" cy="9240825"/>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_rels/presentation.xml.rels><?xml version="1.0" encoding="UTF-8" standalone="yes"?><Relationships xmlns="http://schemas.openxmlformats.org/package/2006/relationships"><Relationship Id="rId11" Type="http://schemas.openxmlformats.org/officeDocument/2006/relationships/slide" Target="slides/slide7.xml"/><Relationship Id="rId10" Type="http://schemas.openxmlformats.org/officeDocument/2006/relationships/slide" Target="slides/slide6.xml"/><Relationship Id="rId13" Type="http://schemas.openxmlformats.org/officeDocument/2006/relationships/slide" Target="slides/slide9.xml"/><Relationship Id="rId12" Type="http://schemas.openxmlformats.org/officeDocument/2006/relationships/slide" Target="slides/slide8.xml"/><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15" Type="http://schemas.openxmlformats.org/officeDocument/2006/relationships/slide" Target="slides/slide11.xml"/><Relationship Id="rId14" Type="http://schemas.openxmlformats.org/officeDocument/2006/relationships/slide" Target="slides/slide10.xml"/><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2" name="Shape 2"/>
        <p:cNvGrpSpPr/>
        <p:nvPr/>
      </p:nvGrpSpPr>
      <p:grpSpPr>
        <a:xfrm>
          <a:off x="0" y="0"/>
          <a:ext cx="0" cy="0"/>
          <a:chOff x="0" y="0"/>
          <a:chExt cx="0" cy="0"/>
        </a:xfrm>
      </p:grpSpPr>
      <p:sp>
        <p:nvSpPr>
          <p:cNvPr id="3" name="Shape 3"/>
          <p:cNvSpPr txBox="1"/>
          <p:nvPr>
            <p:ph idx="2" type="hdr"/>
          </p:nvPr>
        </p:nvSpPr>
        <p:spPr>
          <a:xfrm>
            <a:off x="0" y="0"/>
            <a:ext cx="3013763" cy="463647"/>
          </a:xfrm>
          <a:prstGeom prst="rect">
            <a:avLst/>
          </a:prstGeom>
          <a:noFill/>
          <a:ln>
            <a:noFill/>
          </a:ln>
        </p:spPr>
        <p:txBody>
          <a:bodyPr anchorCtr="0" anchor="t" bIns="91425" lIns="91425" spcFirstLastPara="1" rIns="91425" wrap="square" tIns="91425"/>
          <a:lstStyle>
            <a:lvl1pPr indent="0" lvl="0" mar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indent="0" lvl="1" marL="457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4" name="Shape 4"/>
          <p:cNvSpPr txBox="1"/>
          <p:nvPr>
            <p:ph idx="10" type="dt"/>
          </p:nvPr>
        </p:nvSpPr>
        <p:spPr>
          <a:xfrm>
            <a:off x="3939466" y="0"/>
            <a:ext cx="3013763" cy="463647"/>
          </a:xfrm>
          <a:prstGeom prst="rect">
            <a:avLst/>
          </a:prstGeom>
          <a:noFill/>
          <a:ln>
            <a:noFill/>
          </a:ln>
        </p:spPr>
        <p:txBody>
          <a:bodyPr anchorCtr="0" anchor="t" bIns="91425" lIns="91425" spcFirstLastPara="1" rIns="91425" wrap="square" tIns="91425"/>
          <a:lstStyle>
            <a:lvl1pPr indent="0" lvl="0" marL="0" marR="0" rtl="0" algn="r">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indent="0" lvl="1" marL="457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 name="Shape 5"/>
          <p:cNvSpPr/>
          <p:nvPr>
            <p:ph idx="3" type="sldImg"/>
          </p:nvPr>
        </p:nvSpPr>
        <p:spPr>
          <a:xfrm>
            <a:off x="706438" y="1155700"/>
            <a:ext cx="5541962" cy="311785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Shape 6"/>
          <p:cNvSpPr txBox="1"/>
          <p:nvPr>
            <p:ph idx="1" type="body"/>
          </p:nvPr>
        </p:nvSpPr>
        <p:spPr>
          <a:xfrm>
            <a:off x="695484" y="4447153"/>
            <a:ext cx="5563870" cy="3638580"/>
          </a:xfrm>
          <a:prstGeom prst="rect">
            <a:avLst/>
          </a:prstGeom>
          <a:noFill/>
          <a:ln>
            <a:noFill/>
          </a:ln>
        </p:spPr>
        <p:txBody>
          <a:bodyPr anchorCtr="0" anchor="t" bIns="91425" lIns="91425" spcFirstLastPara="1" rIns="91425" wrap="square" tIns="91425"/>
          <a:lstStyle>
            <a:lvl1pPr indent="-228600" lvl="0" marL="457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indent="-228600" lvl="1" marL="914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2pPr>
            <a:lvl3pPr indent="-228600" lvl="2" marL="1371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3pPr>
            <a:lvl4pPr indent="-228600" lvl="3" marL="1828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4pPr>
            <a:lvl5pPr indent="-228600" lvl="4" marL="22860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5pPr>
            <a:lvl6pPr indent="-228600" lvl="5" marL="2743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9pPr>
          </a:lstStyle>
          <a:p/>
        </p:txBody>
      </p:sp>
      <p:sp>
        <p:nvSpPr>
          <p:cNvPr id="7" name="Shape 7"/>
          <p:cNvSpPr txBox="1"/>
          <p:nvPr>
            <p:ph idx="11" type="ftr"/>
          </p:nvPr>
        </p:nvSpPr>
        <p:spPr>
          <a:xfrm>
            <a:off x="0" y="8777193"/>
            <a:ext cx="3013763" cy="463646"/>
          </a:xfrm>
          <a:prstGeom prst="rect">
            <a:avLst/>
          </a:prstGeom>
          <a:noFill/>
          <a:ln>
            <a:noFill/>
          </a:ln>
        </p:spPr>
        <p:txBody>
          <a:bodyPr anchorCtr="0" anchor="b" bIns="91425" lIns="91425" spcFirstLastPara="1" rIns="91425" wrap="square" tIns="91425"/>
          <a:lstStyle>
            <a:lvl1pPr indent="0" lvl="0" mar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indent="0" lvl="1" marL="457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 name="Shape 8"/>
          <p:cNvSpPr txBox="1"/>
          <p:nvPr>
            <p:ph idx="12" type="sldNum"/>
          </p:nvPr>
        </p:nvSpPr>
        <p:spPr>
          <a:xfrm>
            <a:off x="3939466" y="8777193"/>
            <a:ext cx="3013763" cy="463646"/>
          </a:xfrm>
          <a:prstGeom prst="rect">
            <a:avLst/>
          </a:prstGeom>
          <a:noFill/>
          <a:ln>
            <a:noFill/>
          </a:ln>
        </p:spPr>
        <p:txBody>
          <a:bodyPr anchorCtr="0" anchor="b" bIns="46250" lIns="92525" spcFirstLastPara="1" rIns="92525" wrap="square" tIns="46250">
            <a:noAutofit/>
          </a:bodyPr>
          <a:lstStyle/>
          <a:p>
            <a:pPr indent="0" lvl="0" marL="0" marR="0" rtl="0" algn="r">
              <a:spcBef>
                <a:spcPts val="0"/>
              </a:spcBef>
              <a:spcAft>
                <a:spcPts val="0"/>
              </a:spcAft>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4" name="Shape 84"/>
        <p:cNvGrpSpPr/>
        <p:nvPr/>
      </p:nvGrpSpPr>
      <p:grpSpPr>
        <a:xfrm>
          <a:off x="0" y="0"/>
          <a:ext cx="0" cy="0"/>
          <a:chOff x="0" y="0"/>
          <a:chExt cx="0" cy="0"/>
        </a:xfrm>
      </p:grpSpPr>
      <p:sp>
        <p:nvSpPr>
          <p:cNvPr id="85" name="Shape 85"/>
          <p:cNvSpPr txBox="1"/>
          <p:nvPr>
            <p:ph idx="1" type="body"/>
          </p:nvPr>
        </p:nvSpPr>
        <p:spPr>
          <a:xfrm>
            <a:off x="695484" y="4447153"/>
            <a:ext cx="5563870" cy="363858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86" name="Shape 86"/>
          <p:cNvSpPr/>
          <p:nvPr>
            <p:ph idx="2" type="sldImg"/>
          </p:nvPr>
        </p:nvSpPr>
        <p:spPr>
          <a:xfrm>
            <a:off x="706438" y="1155700"/>
            <a:ext cx="5541962" cy="311785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0" name="Shape 150"/>
        <p:cNvGrpSpPr/>
        <p:nvPr/>
      </p:nvGrpSpPr>
      <p:grpSpPr>
        <a:xfrm>
          <a:off x="0" y="0"/>
          <a:ext cx="0" cy="0"/>
          <a:chOff x="0" y="0"/>
          <a:chExt cx="0" cy="0"/>
        </a:xfrm>
      </p:grpSpPr>
      <p:sp>
        <p:nvSpPr>
          <p:cNvPr id="151" name="Shape 151"/>
          <p:cNvSpPr txBox="1"/>
          <p:nvPr>
            <p:ph idx="1" type="body"/>
          </p:nvPr>
        </p:nvSpPr>
        <p:spPr>
          <a:xfrm>
            <a:off x="695484" y="4447153"/>
            <a:ext cx="5563870" cy="363858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152" name="Shape 152"/>
          <p:cNvSpPr/>
          <p:nvPr>
            <p:ph idx="2" type="sldImg"/>
          </p:nvPr>
        </p:nvSpPr>
        <p:spPr>
          <a:xfrm>
            <a:off x="706438" y="1155700"/>
            <a:ext cx="5541962" cy="311785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9" name="Shape 159"/>
        <p:cNvGrpSpPr/>
        <p:nvPr/>
      </p:nvGrpSpPr>
      <p:grpSpPr>
        <a:xfrm>
          <a:off x="0" y="0"/>
          <a:ext cx="0" cy="0"/>
          <a:chOff x="0" y="0"/>
          <a:chExt cx="0" cy="0"/>
        </a:xfrm>
      </p:grpSpPr>
      <p:sp>
        <p:nvSpPr>
          <p:cNvPr id="160" name="Shape 160"/>
          <p:cNvSpPr txBox="1"/>
          <p:nvPr>
            <p:ph idx="1" type="body"/>
          </p:nvPr>
        </p:nvSpPr>
        <p:spPr>
          <a:xfrm>
            <a:off x="695484" y="4447153"/>
            <a:ext cx="5563870" cy="363858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161" name="Shape 161"/>
          <p:cNvSpPr/>
          <p:nvPr>
            <p:ph idx="2" type="sldImg"/>
          </p:nvPr>
        </p:nvSpPr>
        <p:spPr>
          <a:xfrm>
            <a:off x="706438" y="1155700"/>
            <a:ext cx="5541962" cy="311785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2" name="Shape 92"/>
        <p:cNvGrpSpPr/>
        <p:nvPr/>
      </p:nvGrpSpPr>
      <p:grpSpPr>
        <a:xfrm>
          <a:off x="0" y="0"/>
          <a:ext cx="0" cy="0"/>
          <a:chOff x="0" y="0"/>
          <a:chExt cx="0" cy="0"/>
        </a:xfrm>
      </p:grpSpPr>
      <p:sp>
        <p:nvSpPr>
          <p:cNvPr id="93" name="Shape 93"/>
          <p:cNvSpPr txBox="1"/>
          <p:nvPr>
            <p:ph idx="1" type="body"/>
          </p:nvPr>
        </p:nvSpPr>
        <p:spPr>
          <a:xfrm>
            <a:off x="695484" y="4447153"/>
            <a:ext cx="5563870" cy="363858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94" name="Shape 94"/>
          <p:cNvSpPr/>
          <p:nvPr>
            <p:ph idx="2" type="sldImg"/>
          </p:nvPr>
        </p:nvSpPr>
        <p:spPr>
          <a:xfrm>
            <a:off x="706438" y="1155700"/>
            <a:ext cx="5541962" cy="311785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9" name="Shape 99"/>
        <p:cNvGrpSpPr/>
        <p:nvPr/>
      </p:nvGrpSpPr>
      <p:grpSpPr>
        <a:xfrm>
          <a:off x="0" y="0"/>
          <a:ext cx="0" cy="0"/>
          <a:chOff x="0" y="0"/>
          <a:chExt cx="0" cy="0"/>
        </a:xfrm>
      </p:grpSpPr>
      <p:sp>
        <p:nvSpPr>
          <p:cNvPr id="100" name="Shape 100"/>
          <p:cNvSpPr txBox="1"/>
          <p:nvPr>
            <p:ph idx="1" type="body"/>
          </p:nvPr>
        </p:nvSpPr>
        <p:spPr>
          <a:xfrm>
            <a:off x="695484" y="4447153"/>
            <a:ext cx="5563870" cy="363858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101" name="Shape 101"/>
          <p:cNvSpPr/>
          <p:nvPr>
            <p:ph idx="2" type="sldImg"/>
          </p:nvPr>
        </p:nvSpPr>
        <p:spPr>
          <a:xfrm>
            <a:off x="706438" y="1155700"/>
            <a:ext cx="5541962" cy="311785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9" name="Shape 109"/>
        <p:cNvGrpSpPr/>
        <p:nvPr/>
      </p:nvGrpSpPr>
      <p:grpSpPr>
        <a:xfrm>
          <a:off x="0" y="0"/>
          <a:ext cx="0" cy="0"/>
          <a:chOff x="0" y="0"/>
          <a:chExt cx="0" cy="0"/>
        </a:xfrm>
      </p:grpSpPr>
      <p:sp>
        <p:nvSpPr>
          <p:cNvPr id="110" name="Shape 110"/>
          <p:cNvSpPr txBox="1"/>
          <p:nvPr>
            <p:ph idx="1" type="body"/>
          </p:nvPr>
        </p:nvSpPr>
        <p:spPr>
          <a:xfrm>
            <a:off x="695484" y="4447153"/>
            <a:ext cx="5563870" cy="363858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111" name="Shape 111"/>
          <p:cNvSpPr/>
          <p:nvPr>
            <p:ph idx="2" type="sldImg"/>
          </p:nvPr>
        </p:nvSpPr>
        <p:spPr>
          <a:xfrm>
            <a:off x="706438" y="1155700"/>
            <a:ext cx="5541962" cy="311785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6" name="Shape 116"/>
        <p:cNvGrpSpPr/>
        <p:nvPr/>
      </p:nvGrpSpPr>
      <p:grpSpPr>
        <a:xfrm>
          <a:off x="0" y="0"/>
          <a:ext cx="0" cy="0"/>
          <a:chOff x="0" y="0"/>
          <a:chExt cx="0" cy="0"/>
        </a:xfrm>
      </p:grpSpPr>
      <p:sp>
        <p:nvSpPr>
          <p:cNvPr id="117" name="Shape 117"/>
          <p:cNvSpPr txBox="1"/>
          <p:nvPr>
            <p:ph idx="1" type="body"/>
          </p:nvPr>
        </p:nvSpPr>
        <p:spPr>
          <a:xfrm>
            <a:off x="695484" y="4447153"/>
            <a:ext cx="5563870" cy="363858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118" name="Shape 118"/>
          <p:cNvSpPr/>
          <p:nvPr>
            <p:ph idx="2" type="sldImg"/>
          </p:nvPr>
        </p:nvSpPr>
        <p:spPr>
          <a:xfrm>
            <a:off x="706438" y="1155700"/>
            <a:ext cx="5541962" cy="311785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4" name="Shape 124"/>
        <p:cNvGrpSpPr/>
        <p:nvPr/>
      </p:nvGrpSpPr>
      <p:grpSpPr>
        <a:xfrm>
          <a:off x="0" y="0"/>
          <a:ext cx="0" cy="0"/>
          <a:chOff x="0" y="0"/>
          <a:chExt cx="0" cy="0"/>
        </a:xfrm>
      </p:grpSpPr>
      <p:sp>
        <p:nvSpPr>
          <p:cNvPr id="125" name="Shape 125"/>
          <p:cNvSpPr txBox="1"/>
          <p:nvPr>
            <p:ph idx="1" type="body"/>
          </p:nvPr>
        </p:nvSpPr>
        <p:spPr>
          <a:xfrm>
            <a:off x="695484" y="4447153"/>
            <a:ext cx="5563870" cy="363858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126" name="Shape 126"/>
          <p:cNvSpPr/>
          <p:nvPr>
            <p:ph idx="2" type="sldImg"/>
          </p:nvPr>
        </p:nvSpPr>
        <p:spPr>
          <a:xfrm>
            <a:off x="706438" y="1155700"/>
            <a:ext cx="5541962" cy="311785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2" name="Shape 132"/>
        <p:cNvGrpSpPr/>
        <p:nvPr/>
      </p:nvGrpSpPr>
      <p:grpSpPr>
        <a:xfrm>
          <a:off x="0" y="0"/>
          <a:ext cx="0" cy="0"/>
          <a:chOff x="0" y="0"/>
          <a:chExt cx="0" cy="0"/>
        </a:xfrm>
      </p:grpSpPr>
      <p:sp>
        <p:nvSpPr>
          <p:cNvPr id="133" name="Shape 133"/>
          <p:cNvSpPr txBox="1"/>
          <p:nvPr>
            <p:ph idx="1" type="body"/>
          </p:nvPr>
        </p:nvSpPr>
        <p:spPr>
          <a:xfrm>
            <a:off x="695484" y="4447153"/>
            <a:ext cx="5563870" cy="363858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134" name="Shape 134"/>
          <p:cNvSpPr/>
          <p:nvPr>
            <p:ph idx="2" type="sldImg"/>
          </p:nvPr>
        </p:nvSpPr>
        <p:spPr>
          <a:xfrm>
            <a:off x="706438" y="1155700"/>
            <a:ext cx="5541962" cy="311785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7" name="Shape 137"/>
        <p:cNvGrpSpPr/>
        <p:nvPr/>
      </p:nvGrpSpPr>
      <p:grpSpPr>
        <a:xfrm>
          <a:off x="0" y="0"/>
          <a:ext cx="0" cy="0"/>
          <a:chOff x="0" y="0"/>
          <a:chExt cx="0" cy="0"/>
        </a:xfrm>
      </p:grpSpPr>
      <p:sp>
        <p:nvSpPr>
          <p:cNvPr id="138" name="Shape 138"/>
          <p:cNvSpPr txBox="1"/>
          <p:nvPr>
            <p:ph idx="1" type="body"/>
          </p:nvPr>
        </p:nvSpPr>
        <p:spPr>
          <a:xfrm>
            <a:off x="695484" y="4447153"/>
            <a:ext cx="5563870" cy="363858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139" name="Shape 139"/>
          <p:cNvSpPr/>
          <p:nvPr>
            <p:ph idx="2" type="sldImg"/>
          </p:nvPr>
        </p:nvSpPr>
        <p:spPr>
          <a:xfrm>
            <a:off x="706438" y="1155700"/>
            <a:ext cx="5541962" cy="311785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3" name="Shape 143"/>
        <p:cNvGrpSpPr/>
        <p:nvPr/>
      </p:nvGrpSpPr>
      <p:grpSpPr>
        <a:xfrm>
          <a:off x="0" y="0"/>
          <a:ext cx="0" cy="0"/>
          <a:chOff x="0" y="0"/>
          <a:chExt cx="0" cy="0"/>
        </a:xfrm>
      </p:grpSpPr>
      <p:sp>
        <p:nvSpPr>
          <p:cNvPr id="144" name="Shape 144"/>
          <p:cNvSpPr/>
          <p:nvPr>
            <p:ph idx="2" type="sldImg"/>
          </p:nvPr>
        </p:nvSpPr>
        <p:spPr>
          <a:xfrm>
            <a:off x="706438" y="1155700"/>
            <a:ext cx="5541962" cy="311785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45" name="Shape 145"/>
          <p:cNvSpPr txBox="1"/>
          <p:nvPr>
            <p:ph idx="1" type="body"/>
          </p:nvPr>
        </p:nvSpPr>
        <p:spPr>
          <a:xfrm>
            <a:off x="695484" y="4447153"/>
            <a:ext cx="5563870" cy="3638580"/>
          </a:xfrm>
          <a:prstGeom prst="rect">
            <a:avLst/>
          </a:prstGeom>
          <a:noFill/>
          <a:ln>
            <a:noFill/>
          </a:ln>
        </p:spPr>
        <p:txBody>
          <a:bodyPr anchorCtr="0" anchor="t" bIns="46250" lIns="92525" spcFirstLastPara="1" rIns="92525" wrap="square" tIns="46250">
            <a:noAutofit/>
          </a:bodyPr>
          <a:lstStyle/>
          <a:p>
            <a:pPr indent="0" lvl="0" marL="0" marR="0" rtl="0" algn="l">
              <a:spcBef>
                <a:spcPts val="0"/>
              </a:spcBef>
              <a:spcAft>
                <a:spcPts val="0"/>
              </a:spcAft>
              <a:buNone/>
            </a:pPr>
            <a:r>
              <a:rPr b="0" i="0" lang="en-US" sz="1200" u="none" cap="none" strike="noStrike">
                <a:solidFill>
                  <a:schemeClr val="dk1"/>
                </a:solidFill>
                <a:latin typeface="Calibri"/>
                <a:ea typeface="Calibri"/>
                <a:cs typeface="Calibri"/>
                <a:sym typeface="Calibri"/>
              </a:rPr>
              <a:t>Medieval chivalry inspired Victorian romanticism </a:t>
            </a:r>
            <a:endParaRPr b="0" i="0" sz="1200" u="none" cap="none" strike="noStrike">
              <a:solidFill>
                <a:schemeClr val="dk1"/>
              </a:solidFill>
              <a:latin typeface="Calibri"/>
              <a:ea typeface="Calibri"/>
              <a:cs typeface="Calibri"/>
              <a:sym typeface="Calibri"/>
            </a:endParaRPr>
          </a:p>
        </p:txBody>
      </p:sp>
      <p:sp>
        <p:nvSpPr>
          <p:cNvPr id="146" name="Shape 146"/>
          <p:cNvSpPr txBox="1"/>
          <p:nvPr>
            <p:ph idx="12" type="sldNum"/>
          </p:nvPr>
        </p:nvSpPr>
        <p:spPr>
          <a:xfrm>
            <a:off x="3939466" y="8777193"/>
            <a:ext cx="3013763" cy="463646"/>
          </a:xfrm>
          <a:prstGeom prst="rect">
            <a:avLst/>
          </a:prstGeom>
          <a:noFill/>
          <a:ln>
            <a:noFill/>
          </a:ln>
        </p:spPr>
        <p:txBody>
          <a:bodyPr anchorCtr="0" anchor="b" bIns="46250" lIns="92525" spcFirstLastPara="1" rIns="92525" wrap="square" tIns="46250">
            <a:noAutofit/>
          </a:bodyPr>
          <a:lstStyle/>
          <a:p>
            <a:pPr indent="0" lvl="0" marL="0" marR="0" rtl="0" algn="r">
              <a:spcBef>
                <a:spcPts val="0"/>
              </a:spcBef>
              <a:spcAft>
                <a:spcPts val="0"/>
              </a:spcAft>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spTree>
      <p:nvGrpSpPr>
        <p:cNvPr id="15" name="Shape 15"/>
        <p:cNvGrpSpPr/>
        <p:nvPr/>
      </p:nvGrpSpPr>
      <p:grpSpPr>
        <a:xfrm>
          <a:off x="0" y="0"/>
          <a:ext cx="0" cy="0"/>
          <a:chOff x="0" y="0"/>
          <a:chExt cx="0" cy="0"/>
        </a:xfrm>
      </p:grpSpPr>
      <p:sp>
        <p:nvSpPr>
          <p:cNvPr id="16" name="Shape 16"/>
          <p:cNvSpPr txBox="1"/>
          <p:nvPr>
            <p:ph type="ctrTitle"/>
          </p:nvPr>
        </p:nvSpPr>
        <p:spPr>
          <a:xfrm>
            <a:off x="1524000" y="1122363"/>
            <a:ext cx="9144000" cy="2387600"/>
          </a:xfrm>
          <a:prstGeom prst="rect">
            <a:avLst/>
          </a:prstGeom>
          <a:noFill/>
          <a:ln>
            <a:noFill/>
          </a:ln>
        </p:spPr>
        <p:txBody>
          <a:bodyPr anchorCtr="0" anchor="b" bIns="91425" lIns="91425" spcFirstLastPara="1" rIns="91425" wrap="square" tIns="91425"/>
          <a:lstStyle>
            <a:lvl1pPr indent="0" lvl="0" marL="0" marR="0" rtl="0" algn="ctr">
              <a:lnSpc>
                <a:spcPct val="90000"/>
              </a:lnSpc>
              <a:spcBef>
                <a:spcPts val="0"/>
              </a:spcBef>
              <a:spcAft>
                <a:spcPts val="0"/>
              </a:spcAft>
              <a:buClr>
                <a:schemeClr val="dk1"/>
              </a:buClr>
              <a:buSzPts val="6000"/>
              <a:buFont typeface="Calibri"/>
              <a:buNone/>
              <a:defRPr b="0" i="0" sz="6000" u="none" cap="none" strike="noStrike">
                <a:solidFill>
                  <a:schemeClr val="dk1"/>
                </a:solidFill>
                <a:latin typeface="Calibri"/>
                <a:ea typeface="Calibri"/>
                <a:cs typeface="Calibri"/>
                <a:sym typeface="Calibri"/>
              </a:defRPr>
            </a:lvl1pPr>
            <a:lvl2pPr indent="0" lvl="1">
              <a:spcBef>
                <a:spcPts val="0"/>
              </a:spcBef>
              <a:spcAft>
                <a:spcPts val="0"/>
              </a:spcAft>
              <a:buSzPts val="1400"/>
              <a:buNone/>
              <a:defRPr sz="1800"/>
            </a:lvl2pPr>
            <a:lvl3pPr indent="0" lvl="2">
              <a:spcBef>
                <a:spcPts val="0"/>
              </a:spcBef>
              <a:spcAft>
                <a:spcPts val="0"/>
              </a:spcAft>
              <a:buSzPts val="1400"/>
              <a:buNone/>
              <a:defRPr sz="1800"/>
            </a:lvl3pPr>
            <a:lvl4pPr indent="0" lvl="3">
              <a:spcBef>
                <a:spcPts val="0"/>
              </a:spcBef>
              <a:spcAft>
                <a:spcPts val="0"/>
              </a:spcAft>
              <a:buSzPts val="1400"/>
              <a:buNone/>
              <a:defRPr sz="1800"/>
            </a:lvl4pPr>
            <a:lvl5pPr indent="0" lvl="4">
              <a:spcBef>
                <a:spcPts val="0"/>
              </a:spcBef>
              <a:spcAft>
                <a:spcPts val="0"/>
              </a:spcAft>
              <a:buSzPts val="1400"/>
              <a:buNone/>
              <a:defRPr sz="1800"/>
            </a:lvl5pPr>
            <a:lvl6pPr indent="0" lvl="5">
              <a:spcBef>
                <a:spcPts val="0"/>
              </a:spcBef>
              <a:spcAft>
                <a:spcPts val="0"/>
              </a:spcAft>
              <a:buSzPts val="1400"/>
              <a:buNone/>
              <a:defRPr sz="1800"/>
            </a:lvl6pPr>
            <a:lvl7pPr indent="0" lvl="6">
              <a:spcBef>
                <a:spcPts val="0"/>
              </a:spcBef>
              <a:spcAft>
                <a:spcPts val="0"/>
              </a:spcAft>
              <a:buSzPts val="1400"/>
              <a:buNone/>
              <a:defRPr sz="1800"/>
            </a:lvl7pPr>
            <a:lvl8pPr indent="0" lvl="7">
              <a:spcBef>
                <a:spcPts val="0"/>
              </a:spcBef>
              <a:spcAft>
                <a:spcPts val="0"/>
              </a:spcAft>
              <a:buSzPts val="1400"/>
              <a:buNone/>
              <a:defRPr sz="1800"/>
            </a:lvl8pPr>
            <a:lvl9pPr indent="0" lvl="8">
              <a:spcBef>
                <a:spcPts val="0"/>
              </a:spcBef>
              <a:spcAft>
                <a:spcPts val="0"/>
              </a:spcAft>
              <a:buSzPts val="1400"/>
              <a:buNone/>
              <a:defRPr sz="1800"/>
            </a:lvl9pPr>
          </a:lstStyle>
          <a:p/>
        </p:txBody>
      </p:sp>
      <p:sp>
        <p:nvSpPr>
          <p:cNvPr id="17" name="Shape 17"/>
          <p:cNvSpPr txBox="1"/>
          <p:nvPr>
            <p:ph idx="1" type="subTitle"/>
          </p:nvPr>
        </p:nvSpPr>
        <p:spPr>
          <a:xfrm>
            <a:off x="1524000" y="3602038"/>
            <a:ext cx="9144000" cy="1655762"/>
          </a:xfrm>
          <a:prstGeom prst="rect">
            <a:avLst/>
          </a:prstGeom>
          <a:noFill/>
          <a:ln>
            <a:noFill/>
          </a:ln>
        </p:spPr>
        <p:txBody>
          <a:bodyPr anchorCtr="0" anchor="t" bIns="91425" lIns="91425" spcFirstLastPara="1" rIns="91425" wrap="square" tIns="91425"/>
          <a:lstStyle>
            <a:lvl1pPr indent="0" lvl="0" marL="0" marR="0" rtl="0" algn="ctr">
              <a:lnSpc>
                <a:spcPct val="90000"/>
              </a:lnSpc>
              <a:spcBef>
                <a:spcPts val="1000"/>
              </a:spcBef>
              <a:spcAft>
                <a:spcPts val="0"/>
              </a:spcAft>
              <a:buClr>
                <a:schemeClr val="dk1"/>
              </a:buClr>
              <a:buSzPts val="2400"/>
              <a:buFont typeface="Arial"/>
              <a:buNone/>
              <a:defRPr b="0" i="0" sz="2400" u="none" cap="none" strike="noStrike">
                <a:solidFill>
                  <a:schemeClr val="dk1"/>
                </a:solidFill>
                <a:latin typeface="Calibri"/>
                <a:ea typeface="Calibri"/>
                <a:cs typeface="Calibri"/>
                <a:sym typeface="Calibri"/>
              </a:defRPr>
            </a:lvl1pPr>
            <a:lvl2pPr indent="0" lvl="1" marL="457200" marR="0" rtl="0" algn="ctr">
              <a:lnSpc>
                <a:spcPct val="90000"/>
              </a:lnSpc>
              <a:spcBef>
                <a:spcPts val="5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2pPr>
            <a:lvl3pPr indent="0" lvl="2" marL="914400" marR="0" rtl="0" algn="ctr">
              <a:lnSpc>
                <a:spcPct val="90000"/>
              </a:lnSpc>
              <a:spcBef>
                <a:spcPts val="500"/>
              </a:spcBef>
              <a:spcAft>
                <a:spcPts val="0"/>
              </a:spcAft>
              <a:buClr>
                <a:schemeClr val="dk1"/>
              </a:buClr>
              <a:buSzPts val="1800"/>
              <a:buFont typeface="Arial"/>
              <a:buNone/>
              <a:defRPr b="0" i="0" sz="1800" u="none" cap="none" strike="noStrike">
                <a:solidFill>
                  <a:schemeClr val="dk1"/>
                </a:solidFill>
                <a:latin typeface="Calibri"/>
                <a:ea typeface="Calibri"/>
                <a:cs typeface="Calibri"/>
                <a:sym typeface="Calibri"/>
              </a:defRPr>
            </a:lvl3pPr>
            <a:lvl4pPr indent="0" lvl="3" marL="1371600" marR="0" rtl="0" algn="ctr">
              <a:lnSpc>
                <a:spcPct val="90000"/>
              </a:lnSpc>
              <a:spcBef>
                <a:spcPts val="500"/>
              </a:spcBef>
              <a:spcAft>
                <a:spcPts val="0"/>
              </a:spcAft>
              <a:buClr>
                <a:schemeClr val="dk1"/>
              </a:buClr>
              <a:buSzPts val="1600"/>
              <a:buFont typeface="Arial"/>
              <a:buNone/>
              <a:defRPr b="0" i="0" sz="1600" u="none" cap="none" strike="noStrike">
                <a:solidFill>
                  <a:schemeClr val="dk1"/>
                </a:solidFill>
                <a:latin typeface="Calibri"/>
                <a:ea typeface="Calibri"/>
                <a:cs typeface="Calibri"/>
                <a:sym typeface="Calibri"/>
              </a:defRPr>
            </a:lvl4pPr>
            <a:lvl5pPr indent="0" lvl="4" marL="1828800" marR="0" rtl="0" algn="ctr">
              <a:lnSpc>
                <a:spcPct val="90000"/>
              </a:lnSpc>
              <a:spcBef>
                <a:spcPts val="500"/>
              </a:spcBef>
              <a:spcAft>
                <a:spcPts val="0"/>
              </a:spcAft>
              <a:buClr>
                <a:schemeClr val="dk1"/>
              </a:buClr>
              <a:buSzPts val="1600"/>
              <a:buFont typeface="Arial"/>
              <a:buNone/>
              <a:defRPr b="0" i="0" sz="1600" u="none" cap="none" strike="noStrike">
                <a:solidFill>
                  <a:schemeClr val="dk1"/>
                </a:solidFill>
                <a:latin typeface="Calibri"/>
                <a:ea typeface="Calibri"/>
                <a:cs typeface="Calibri"/>
                <a:sym typeface="Calibri"/>
              </a:defRPr>
            </a:lvl5pPr>
            <a:lvl6pPr indent="0" lvl="5" marL="2286000" marR="0" rtl="0" algn="ctr">
              <a:lnSpc>
                <a:spcPct val="90000"/>
              </a:lnSpc>
              <a:spcBef>
                <a:spcPts val="500"/>
              </a:spcBef>
              <a:spcAft>
                <a:spcPts val="0"/>
              </a:spcAft>
              <a:buClr>
                <a:schemeClr val="dk1"/>
              </a:buClr>
              <a:buSzPts val="1600"/>
              <a:buFont typeface="Arial"/>
              <a:buNone/>
              <a:defRPr b="0" i="0" sz="1600" u="none" cap="none" strike="noStrike">
                <a:solidFill>
                  <a:schemeClr val="dk1"/>
                </a:solidFill>
                <a:latin typeface="Calibri"/>
                <a:ea typeface="Calibri"/>
                <a:cs typeface="Calibri"/>
                <a:sym typeface="Calibri"/>
              </a:defRPr>
            </a:lvl6pPr>
            <a:lvl7pPr indent="0" lvl="6" marL="2743200" marR="0" rtl="0" algn="ctr">
              <a:lnSpc>
                <a:spcPct val="90000"/>
              </a:lnSpc>
              <a:spcBef>
                <a:spcPts val="500"/>
              </a:spcBef>
              <a:spcAft>
                <a:spcPts val="0"/>
              </a:spcAft>
              <a:buClr>
                <a:schemeClr val="dk1"/>
              </a:buClr>
              <a:buSzPts val="1600"/>
              <a:buFont typeface="Arial"/>
              <a:buNone/>
              <a:defRPr b="0" i="0" sz="1600" u="none" cap="none" strike="noStrike">
                <a:solidFill>
                  <a:schemeClr val="dk1"/>
                </a:solidFill>
                <a:latin typeface="Calibri"/>
                <a:ea typeface="Calibri"/>
                <a:cs typeface="Calibri"/>
                <a:sym typeface="Calibri"/>
              </a:defRPr>
            </a:lvl7pPr>
            <a:lvl8pPr indent="0" lvl="7" marL="3200400" marR="0" rtl="0" algn="ctr">
              <a:lnSpc>
                <a:spcPct val="90000"/>
              </a:lnSpc>
              <a:spcBef>
                <a:spcPts val="500"/>
              </a:spcBef>
              <a:spcAft>
                <a:spcPts val="0"/>
              </a:spcAft>
              <a:buClr>
                <a:schemeClr val="dk1"/>
              </a:buClr>
              <a:buSzPts val="1600"/>
              <a:buFont typeface="Arial"/>
              <a:buNone/>
              <a:defRPr b="0" i="0" sz="1600" u="none" cap="none" strike="noStrike">
                <a:solidFill>
                  <a:schemeClr val="dk1"/>
                </a:solidFill>
                <a:latin typeface="Calibri"/>
                <a:ea typeface="Calibri"/>
                <a:cs typeface="Calibri"/>
                <a:sym typeface="Calibri"/>
              </a:defRPr>
            </a:lvl8pPr>
            <a:lvl9pPr indent="0" lvl="8" marL="3657600" marR="0" rtl="0" algn="ctr">
              <a:lnSpc>
                <a:spcPct val="90000"/>
              </a:lnSpc>
              <a:spcBef>
                <a:spcPts val="500"/>
              </a:spcBef>
              <a:spcAft>
                <a:spcPts val="0"/>
              </a:spcAft>
              <a:buClr>
                <a:schemeClr val="dk1"/>
              </a:buClr>
              <a:buSzPts val="1600"/>
              <a:buFont typeface="Arial"/>
              <a:buNone/>
              <a:defRPr b="0" i="0" sz="1600" u="none" cap="none" strike="noStrike">
                <a:solidFill>
                  <a:schemeClr val="dk1"/>
                </a:solidFill>
                <a:latin typeface="Calibri"/>
                <a:ea typeface="Calibri"/>
                <a:cs typeface="Calibri"/>
                <a:sym typeface="Calibri"/>
              </a:defRPr>
            </a:lvl9pPr>
          </a:lstStyle>
          <a:p/>
        </p:txBody>
      </p:sp>
      <p:sp>
        <p:nvSpPr>
          <p:cNvPr id="18" name="Shape 18"/>
          <p:cNvSpPr txBox="1"/>
          <p:nvPr>
            <p:ph idx="10" type="dt"/>
          </p:nvPr>
        </p:nvSpPr>
        <p:spPr>
          <a:xfrm>
            <a:off x="838200" y="6356350"/>
            <a:ext cx="2743200" cy="365125"/>
          </a:xfrm>
          <a:prstGeom prst="rect">
            <a:avLst/>
          </a:prstGeom>
          <a:noFill/>
          <a:ln>
            <a:noFill/>
          </a:ln>
        </p:spPr>
        <p:txBody>
          <a:bodyPr anchorCtr="0" anchor="ctr" bIns="91425" lIns="91425" spcFirstLastPara="1" rIns="91425" wrap="square" tIns="91425"/>
          <a:lstStyle>
            <a:lvl1pPr indent="0" lvl="0" marL="0" marR="0" rtl="0" algn="l">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indent="0" lvl="1" marL="457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9" name="Shape 19"/>
          <p:cNvSpPr txBox="1"/>
          <p:nvPr>
            <p:ph idx="11" type="ftr"/>
          </p:nvPr>
        </p:nvSpPr>
        <p:spPr>
          <a:xfrm>
            <a:off x="4038600" y="6356350"/>
            <a:ext cx="4114800" cy="365125"/>
          </a:xfrm>
          <a:prstGeom prst="rect">
            <a:avLst/>
          </a:prstGeom>
          <a:noFill/>
          <a:ln>
            <a:noFill/>
          </a:ln>
        </p:spPr>
        <p:txBody>
          <a:bodyPr anchorCtr="0" anchor="ctr" bIns="91425" lIns="91425" spcFirstLastPara="1" rIns="91425" wrap="square" tIns="91425"/>
          <a:lstStyle>
            <a:lvl1pPr indent="0" lvl="0" marL="0" marR="0" rtl="0" algn="ctr">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indent="0" lvl="1" marL="457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20" name="Shape 20"/>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Calibri"/>
                <a:ea typeface="Calibri"/>
                <a:cs typeface="Calibri"/>
                <a:sym typeface="Calibri"/>
              </a:defRPr>
            </a:lvl1pPr>
            <a:lvl2pPr indent="0" lvl="1" marL="0" marR="0" rtl="0" algn="r">
              <a:spcBef>
                <a:spcPts val="0"/>
              </a:spcBef>
              <a:buNone/>
              <a:defRPr b="0" i="0" sz="1200" u="none" cap="none" strike="noStrike">
                <a:solidFill>
                  <a:srgbClr val="888888"/>
                </a:solidFill>
                <a:latin typeface="Calibri"/>
                <a:ea typeface="Calibri"/>
                <a:cs typeface="Calibri"/>
                <a:sym typeface="Calibri"/>
              </a:defRPr>
            </a:lvl2pPr>
            <a:lvl3pPr indent="0" lvl="2" marL="0" marR="0" rtl="0" algn="r">
              <a:spcBef>
                <a:spcPts val="0"/>
              </a:spcBef>
              <a:buNone/>
              <a:defRPr b="0" i="0" sz="1200" u="none" cap="none" strike="noStrike">
                <a:solidFill>
                  <a:srgbClr val="888888"/>
                </a:solidFill>
                <a:latin typeface="Calibri"/>
                <a:ea typeface="Calibri"/>
                <a:cs typeface="Calibri"/>
                <a:sym typeface="Calibri"/>
              </a:defRPr>
            </a:lvl3pPr>
            <a:lvl4pPr indent="0" lvl="3" marL="0" marR="0" rtl="0" algn="r">
              <a:spcBef>
                <a:spcPts val="0"/>
              </a:spcBef>
              <a:buNone/>
              <a:defRPr b="0" i="0" sz="1200" u="none" cap="none" strike="noStrike">
                <a:solidFill>
                  <a:srgbClr val="888888"/>
                </a:solidFill>
                <a:latin typeface="Calibri"/>
                <a:ea typeface="Calibri"/>
                <a:cs typeface="Calibri"/>
                <a:sym typeface="Calibri"/>
              </a:defRPr>
            </a:lvl4pPr>
            <a:lvl5pPr indent="0" lvl="4" marL="0" marR="0" rtl="0" algn="r">
              <a:spcBef>
                <a:spcPts val="0"/>
              </a:spcBef>
              <a:buNone/>
              <a:defRPr b="0" i="0" sz="1200" u="none" cap="none" strike="noStrike">
                <a:solidFill>
                  <a:srgbClr val="888888"/>
                </a:solidFill>
                <a:latin typeface="Calibri"/>
                <a:ea typeface="Calibri"/>
                <a:cs typeface="Calibri"/>
                <a:sym typeface="Calibri"/>
              </a:defRPr>
            </a:lvl5pPr>
            <a:lvl6pPr indent="0" lvl="5" marL="0" marR="0" rtl="0" algn="r">
              <a:spcBef>
                <a:spcPts val="0"/>
              </a:spcBef>
              <a:buNone/>
              <a:defRPr b="0" i="0" sz="1200" u="none" cap="none" strike="noStrike">
                <a:solidFill>
                  <a:srgbClr val="888888"/>
                </a:solidFill>
                <a:latin typeface="Calibri"/>
                <a:ea typeface="Calibri"/>
                <a:cs typeface="Calibri"/>
                <a:sym typeface="Calibri"/>
              </a:defRPr>
            </a:lvl6pPr>
            <a:lvl7pPr indent="0" lvl="6" marL="0" marR="0" rtl="0" algn="r">
              <a:spcBef>
                <a:spcPts val="0"/>
              </a:spcBef>
              <a:buNone/>
              <a:defRPr b="0" i="0" sz="1200" u="none" cap="none" strike="noStrike">
                <a:solidFill>
                  <a:srgbClr val="888888"/>
                </a:solidFill>
                <a:latin typeface="Calibri"/>
                <a:ea typeface="Calibri"/>
                <a:cs typeface="Calibri"/>
                <a:sym typeface="Calibri"/>
              </a:defRPr>
            </a:lvl7pPr>
            <a:lvl8pPr indent="0" lvl="7" marL="0" marR="0" rtl="0" algn="r">
              <a:spcBef>
                <a:spcPts val="0"/>
              </a:spcBef>
              <a:buNone/>
              <a:defRPr b="0" i="0" sz="1200" u="none" cap="none" strike="noStrike">
                <a:solidFill>
                  <a:srgbClr val="888888"/>
                </a:solidFill>
                <a:latin typeface="Calibri"/>
                <a:ea typeface="Calibri"/>
                <a:cs typeface="Calibri"/>
                <a:sym typeface="Calibri"/>
              </a:defRPr>
            </a:lvl8pPr>
            <a:lvl9pPr indent="0" lvl="8" marL="0" marR="0" rtl="0" algn="r">
              <a:spcBef>
                <a:spcPts val="0"/>
              </a:spcBef>
              <a:buNone/>
              <a:defRPr b="0" i="0" sz="1200" u="none" cap="none" strike="noStrike">
                <a:solidFill>
                  <a:srgbClr val="888888"/>
                </a:solidFill>
                <a:latin typeface="Calibri"/>
                <a:ea typeface="Calibri"/>
                <a:cs typeface="Calibri"/>
                <a:sym typeface="Calibri"/>
              </a:defRPr>
            </a:lvl9pPr>
          </a:lstStyle>
          <a:p>
            <a:pPr indent="0" lvl="0" mar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Vertical Text" type="vertTx">
  <p:cSld name="VERTICAL_TEXT">
    <p:spTree>
      <p:nvGrpSpPr>
        <p:cNvPr id="72" name="Shape 72"/>
        <p:cNvGrpSpPr/>
        <p:nvPr/>
      </p:nvGrpSpPr>
      <p:grpSpPr>
        <a:xfrm>
          <a:off x="0" y="0"/>
          <a:ext cx="0" cy="0"/>
          <a:chOff x="0" y="0"/>
          <a:chExt cx="0" cy="0"/>
        </a:xfrm>
      </p:grpSpPr>
      <p:sp>
        <p:nvSpPr>
          <p:cNvPr id="73" name="Shape 73"/>
          <p:cNvSpPr txBox="1"/>
          <p:nvPr>
            <p:ph type="title"/>
          </p:nvPr>
        </p:nvSpPr>
        <p:spPr>
          <a:xfrm>
            <a:off x="838200" y="365125"/>
            <a:ext cx="10515600" cy="1325563"/>
          </a:xfrm>
          <a:prstGeom prst="rect">
            <a:avLst/>
          </a:prstGeom>
          <a:noFill/>
          <a:ln>
            <a:noFill/>
          </a:ln>
        </p:spPr>
        <p:txBody>
          <a:bodyPr anchorCtr="0" anchor="ctr" bIns="91425" lIns="91425" spcFirstLastPara="1" rIns="91425" wrap="square" tIns="91425"/>
          <a:lstStyle>
            <a:lvl1pPr indent="0" lvl="0" marL="0" marR="0" rtl="0" algn="l">
              <a:lnSpc>
                <a:spcPct val="9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indent="0" lvl="1">
              <a:spcBef>
                <a:spcPts val="0"/>
              </a:spcBef>
              <a:spcAft>
                <a:spcPts val="0"/>
              </a:spcAft>
              <a:buSzPts val="1400"/>
              <a:buNone/>
              <a:defRPr sz="1800"/>
            </a:lvl2pPr>
            <a:lvl3pPr indent="0" lvl="2">
              <a:spcBef>
                <a:spcPts val="0"/>
              </a:spcBef>
              <a:spcAft>
                <a:spcPts val="0"/>
              </a:spcAft>
              <a:buSzPts val="1400"/>
              <a:buNone/>
              <a:defRPr sz="1800"/>
            </a:lvl3pPr>
            <a:lvl4pPr indent="0" lvl="3">
              <a:spcBef>
                <a:spcPts val="0"/>
              </a:spcBef>
              <a:spcAft>
                <a:spcPts val="0"/>
              </a:spcAft>
              <a:buSzPts val="1400"/>
              <a:buNone/>
              <a:defRPr sz="1800"/>
            </a:lvl4pPr>
            <a:lvl5pPr indent="0" lvl="4">
              <a:spcBef>
                <a:spcPts val="0"/>
              </a:spcBef>
              <a:spcAft>
                <a:spcPts val="0"/>
              </a:spcAft>
              <a:buSzPts val="1400"/>
              <a:buNone/>
              <a:defRPr sz="1800"/>
            </a:lvl5pPr>
            <a:lvl6pPr indent="0" lvl="5">
              <a:spcBef>
                <a:spcPts val="0"/>
              </a:spcBef>
              <a:spcAft>
                <a:spcPts val="0"/>
              </a:spcAft>
              <a:buSzPts val="1400"/>
              <a:buNone/>
              <a:defRPr sz="1800"/>
            </a:lvl6pPr>
            <a:lvl7pPr indent="0" lvl="6">
              <a:spcBef>
                <a:spcPts val="0"/>
              </a:spcBef>
              <a:spcAft>
                <a:spcPts val="0"/>
              </a:spcAft>
              <a:buSzPts val="1400"/>
              <a:buNone/>
              <a:defRPr sz="1800"/>
            </a:lvl7pPr>
            <a:lvl8pPr indent="0" lvl="7">
              <a:spcBef>
                <a:spcPts val="0"/>
              </a:spcBef>
              <a:spcAft>
                <a:spcPts val="0"/>
              </a:spcAft>
              <a:buSzPts val="1400"/>
              <a:buNone/>
              <a:defRPr sz="1800"/>
            </a:lvl8pPr>
            <a:lvl9pPr indent="0" lvl="8">
              <a:spcBef>
                <a:spcPts val="0"/>
              </a:spcBef>
              <a:spcAft>
                <a:spcPts val="0"/>
              </a:spcAft>
              <a:buSzPts val="1400"/>
              <a:buNone/>
              <a:defRPr sz="1800"/>
            </a:lvl9pPr>
          </a:lstStyle>
          <a:p/>
        </p:txBody>
      </p:sp>
      <p:sp>
        <p:nvSpPr>
          <p:cNvPr id="74" name="Shape 74"/>
          <p:cNvSpPr txBox="1"/>
          <p:nvPr>
            <p:ph idx="1" type="body"/>
          </p:nvPr>
        </p:nvSpPr>
        <p:spPr>
          <a:xfrm rot="5400000">
            <a:off x="3920331" y="-1256506"/>
            <a:ext cx="4351338" cy="10515600"/>
          </a:xfrm>
          <a:prstGeom prst="rect">
            <a:avLst/>
          </a:prstGeom>
          <a:noFill/>
          <a:ln>
            <a:noFill/>
          </a:ln>
        </p:spPr>
        <p:txBody>
          <a:bodyPr anchorCtr="0" anchor="t" bIns="91425" lIns="91425" spcFirstLastPara="1" rIns="91425" wrap="square" tIns="91425"/>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75" name="Shape 75"/>
          <p:cNvSpPr txBox="1"/>
          <p:nvPr>
            <p:ph idx="10" type="dt"/>
          </p:nvPr>
        </p:nvSpPr>
        <p:spPr>
          <a:xfrm>
            <a:off x="838200" y="6356350"/>
            <a:ext cx="2743200" cy="365125"/>
          </a:xfrm>
          <a:prstGeom prst="rect">
            <a:avLst/>
          </a:prstGeom>
          <a:noFill/>
          <a:ln>
            <a:noFill/>
          </a:ln>
        </p:spPr>
        <p:txBody>
          <a:bodyPr anchorCtr="0" anchor="ctr" bIns="91425" lIns="91425" spcFirstLastPara="1" rIns="91425" wrap="square" tIns="91425"/>
          <a:lstStyle>
            <a:lvl1pPr indent="0" lvl="0" marL="0" marR="0" rtl="0" algn="l">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indent="0" lvl="1" marL="457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76" name="Shape 76"/>
          <p:cNvSpPr txBox="1"/>
          <p:nvPr>
            <p:ph idx="11" type="ftr"/>
          </p:nvPr>
        </p:nvSpPr>
        <p:spPr>
          <a:xfrm>
            <a:off x="4038600" y="6356350"/>
            <a:ext cx="4114800" cy="365125"/>
          </a:xfrm>
          <a:prstGeom prst="rect">
            <a:avLst/>
          </a:prstGeom>
          <a:noFill/>
          <a:ln>
            <a:noFill/>
          </a:ln>
        </p:spPr>
        <p:txBody>
          <a:bodyPr anchorCtr="0" anchor="ctr" bIns="91425" lIns="91425" spcFirstLastPara="1" rIns="91425" wrap="square" tIns="91425"/>
          <a:lstStyle>
            <a:lvl1pPr indent="0" lvl="0" marL="0" marR="0" rtl="0" algn="ctr">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indent="0" lvl="1" marL="457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77" name="Shape 77"/>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Calibri"/>
                <a:ea typeface="Calibri"/>
                <a:cs typeface="Calibri"/>
                <a:sym typeface="Calibri"/>
              </a:defRPr>
            </a:lvl1pPr>
            <a:lvl2pPr indent="0" lvl="1" marL="0" marR="0" rtl="0" algn="r">
              <a:spcBef>
                <a:spcPts val="0"/>
              </a:spcBef>
              <a:buNone/>
              <a:defRPr b="0" i="0" sz="1200" u="none" cap="none" strike="noStrike">
                <a:solidFill>
                  <a:srgbClr val="888888"/>
                </a:solidFill>
                <a:latin typeface="Calibri"/>
                <a:ea typeface="Calibri"/>
                <a:cs typeface="Calibri"/>
                <a:sym typeface="Calibri"/>
              </a:defRPr>
            </a:lvl2pPr>
            <a:lvl3pPr indent="0" lvl="2" marL="0" marR="0" rtl="0" algn="r">
              <a:spcBef>
                <a:spcPts val="0"/>
              </a:spcBef>
              <a:buNone/>
              <a:defRPr b="0" i="0" sz="1200" u="none" cap="none" strike="noStrike">
                <a:solidFill>
                  <a:srgbClr val="888888"/>
                </a:solidFill>
                <a:latin typeface="Calibri"/>
                <a:ea typeface="Calibri"/>
                <a:cs typeface="Calibri"/>
                <a:sym typeface="Calibri"/>
              </a:defRPr>
            </a:lvl3pPr>
            <a:lvl4pPr indent="0" lvl="3" marL="0" marR="0" rtl="0" algn="r">
              <a:spcBef>
                <a:spcPts val="0"/>
              </a:spcBef>
              <a:buNone/>
              <a:defRPr b="0" i="0" sz="1200" u="none" cap="none" strike="noStrike">
                <a:solidFill>
                  <a:srgbClr val="888888"/>
                </a:solidFill>
                <a:latin typeface="Calibri"/>
                <a:ea typeface="Calibri"/>
                <a:cs typeface="Calibri"/>
                <a:sym typeface="Calibri"/>
              </a:defRPr>
            </a:lvl4pPr>
            <a:lvl5pPr indent="0" lvl="4" marL="0" marR="0" rtl="0" algn="r">
              <a:spcBef>
                <a:spcPts val="0"/>
              </a:spcBef>
              <a:buNone/>
              <a:defRPr b="0" i="0" sz="1200" u="none" cap="none" strike="noStrike">
                <a:solidFill>
                  <a:srgbClr val="888888"/>
                </a:solidFill>
                <a:latin typeface="Calibri"/>
                <a:ea typeface="Calibri"/>
                <a:cs typeface="Calibri"/>
                <a:sym typeface="Calibri"/>
              </a:defRPr>
            </a:lvl5pPr>
            <a:lvl6pPr indent="0" lvl="5" marL="0" marR="0" rtl="0" algn="r">
              <a:spcBef>
                <a:spcPts val="0"/>
              </a:spcBef>
              <a:buNone/>
              <a:defRPr b="0" i="0" sz="1200" u="none" cap="none" strike="noStrike">
                <a:solidFill>
                  <a:srgbClr val="888888"/>
                </a:solidFill>
                <a:latin typeface="Calibri"/>
                <a:ea typeface="Calibri"/>
                <a:cs typeface="Calibri"/>
                <a:sym typeface="Calibri"/>
              </a:defRPr>
            </a:lvl6pPr>
            <a:lvl7pPr indent="0" lvl="6" marL="0" marR="0" rtl="0" algn="r">
              <a:spcBef>
                <a:spcPts val="0"/>
              </a:spcBef>
              <a:buNone/>
              <a:defRPr b="0" i="0" sz="1200" u="none" cap="none" strike="noStrike">
                <a:solidFill>
                  <a:srgbClr val="888888"/>
                </a:solidFill>
                <a:latin typeface="Calibri"/>
                <a:ea typeface="Calibri"/>
                <a:cs typeface="Calibri"/>
                <a:sym typeface="Calibri"/>
              </a:defRPr>
            </a:lvl7pPr>
            <a:lvl8pPr indent="0" lvl="7" marL="0" marR="0" rtl="0" algn="r">
              <a:spcBef>
                <a:spcPts val="0"/>
              </a:spcBef>
              <a:buNone/>
              <a:defRPr b="0" i="0" sz="1200" u="none" cap="none" strike="noStrike">
                <a:solidFill>
                  <a:srgbClr val="888888"/>
                </a:solidFill>
                <a:latin typeface="Calibri"/>
                <a:ea typeface="Calibri"/>
                <a:cs typeface="Calibri"/>
                <a:sym typeface="Calibri"/>
              </a:defRPr>
            </a:lvl8pPr>
            <a:lvl9pPr indent="0" lvl="8" marL="0" marR="0" rtl="0" algn="r">
              <a:spcBef>
                <a:spcPts val="0"/>
              </a:spcBef>
              <a:buNone/>
              <a:defRPr b="0" i="0" sz="1200" u="none" cap="none" strike="noStrike">
                <a:solidFill>
                  <a:srgbClr val="888888"/>
                </a:solidFill>
                <a:latin typeface="Calibri"/>
                <a:ea typeface="Calibri"/>
                <a:cs typeface="Calibri"/>
                <a:sym typeface="Calibri"/>
              </a:defRPr>
            </a:lvl9pPr>
          </a:lstStyle>
          <a:p>
            <a:pPr indent="0" lvl="0" mar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Vertical Title and Text" type="vertTitleAndTx">
  <p:cSld name="VERTICAL_TITLE_AND_VERTICAL_TEXT">
    <p:spTree>
      <p:nvGrpSpPr>
        <p:cNvPr id="78" name="Shape 78"/>
        <p:cNvGrpSpPr/>
        <p:nvPr/>
      </p:nvGrpSpPr>
      <p:grpSpPr>
        <a:xfrm>
          <a:off x="0" y="0"/>
          <a:ext cx="0" cy="0"/>
          <a:chOff x="0" y="0"/>
          <a:chExt cx="0" cy="0"/>
        </a:xfrm>
      </p:grpSpPr>
      <p:sp>
        <p:nvSpPr>
          <p:cNvPr id="79" name="Shape 79"/>
          <p:cNvSpPr txBox="1"/>
          <p:nvPr>
            <p:ph type="title"/>
          </p:nvPr>
        </p:nvSpPr>
        <p:spPr>
          <a:xfrm rot="5400000">
            <a:off x="7133431" y="1956594"/>
            <a:ext cx="5811838" cy="2628900"/>
          </a:xfrm>
          <a:prstGeom prst="rect">
            <a:avLst/>
          </a:prstGeom>
          <a:noFill/>
          <a:ln>
            <a:noFill/>
          </a:ln>
        </p:spPr>
        <p:txBody>
          <a:bodyPr anchorCtr="0" anchor="ctr" bIns="91425" lIns="91425" spcFirstLastPara="1" rIns="91425" wrap="square" tIns="91425"/>
          <a:lstStyle>
            <a:lvl1pPr indent="0" lvl="0" marL="0" marR="0" rtl="0" algn="l">
              <a:lnSpc>
                <a:spcPct val="9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indent="0" lvl="1">
              <a:spcBef>
                <a:spcPts val="0"/>
              </a:spcBef>
              <a:spcAft>
                <a:spcPts val="0"/>
              </a:spcAft>
              <a:buSzPts val="1400"/>
              <a:buNone/>
              <a:defRPr sz="1800"/>
            </a:lvl2pPr>
            <a:lvl3pPr indent="0" lvl="2">
              <a:spcBef>
                <a:spcPts val="0"/>
              </a:spcBef>
              <a:spcAft>
                <a:spcPts val="0"/>
              </a:spcAft>
              <a:buSzPts val="1400"/>
              <a:buNone/>
              <a:defRPr sz="1800"/>
            </a:lvl3pPr>
            <a:lvl4pPr indent="0" lvl="3">
              <a:spcBef>
                <a:spcPts val="0"/>
              </a:spcBef>
              <a:spcAft>
                <a:spcPts val="0"/>
              </a:spcAft>
              <a:buSzPts val="1400"/>
              <a:buNone/>
              <a:defRPr sz="1800"/>
            </a:lvl4pPr>
            <a:lvl5pPr indent="0" lvl="4">
              <a:spcBef>
                <a:spcPts val="0"/>
              </a:spcBef>
              <a:spcAft>
                <a:spcPts val="0"/>
              </a:spcAft>
              <a:buSzPts val="1400"/>
              <a:buNone/>
              <a:defRPr sz="1800"/>
            </a:lvl5pPr>
            <a:lvl6pPr indent="0" lvl="5">
              <a:spcBef>
                <a:spcPts val="0"/>
              </a:spcBef>
              <a:spcAft>
                <a:spcPts val="0"/>
              </a:spcAft>
              <a:buSzPts val="1400"/>
              <a:buNone/>
              <a:defRPr sz="1800"/>
            </a:lvl6pPr>
            <a:lvl7pPr indent="0" lvl="6">
              <a:spcBef>
                <a:spcPts val="0"/>
              </a:spcBef>
              <a:spcAft>
                <a:spcPts val="0"/>
              </a:spcAft>
              <a:buSzPts val="1400"/>
              <a:buNone/>
              <a:defRPr sz="1800"/>
            </a:lvl7pPr>
            <a:lvl8pPr indent="0" lvl="7">
              <a:spcBef>
                <a:spcPts val="0"/>
              </a:spcBef>
              <a:spcAft>
                <a:spcPts val="0"/>
              </a:spcAft>
              <a:buSzPts val="1400"/>
              <a:buNone/>
              <a:defRPr sz="1800"/>
            </a:lvl8pPr>
            <a:lvl9pPr indent="0" lvl="8">
              <a:spcBef>
                <a:spcPts val="0"/>
              </a:spcBef>
              <a:spcAft>
                <a:spcPts val="0"/>
              </a:spcAft>
              <a:buSzPts val="1400"/>
              <a:buNone/>
              <a:defRPr sz="1800"/>
            </a:lvl9pPr>
          </a:lstStyle>
          <a:p/>
        </p:txBody>
      </p:sp>
      <p:sp>
        <p:nvSpPr>
          <p:cNvPr id="80" name="Shape 80"/>
          <p:cNvSpPr txBox="1"/>
          <p:nvPr>
            <p:ph idx="1" type="body"/>
          </p:nvPr>
        </p:nvSpPr>
        <p:spPr>
          <a:xfrm rot="5400000">
            <a:off x="1799431" y="-596106"/>
            <a:ext cx="5811838" cy="7734300"/>
          </a:xfrm>
          <a:prstGeom prst="rect">
            <a:avLst/>
          </a:prstGeom>
          <a:noFill/>
          <a:ln>
            <a:noFill/>
          </a:ln>
        </p:spPr>
        <p:txBody>
          <a:bodyPr anchorCtr="0" anchor="t" bIns="91425" lIns="91425" spcFirstLastPara="1" rIns="91425" wrap="square" tIns="91425"/>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81" name="Shape 81"/>
          <p:cNvSpPr txBox="1"/>
          <p:nvPr>
            <p:ph idx="10" type="dt"/>
          </p:nvPr>
        </p:nvSpPr>
        <p:spPr>
          <a:xfrm>
            <a:off x="838200" y="6356350"/>
            <a:ext cx="2743200" cy="365125"/>
          </a:xfrm>
          <a:prstGeom prst="rect">
            <a:avLst/>
          </a:prstGeom>
          <a:noFill/>
          <a:ln>
            <a:noFill/>
          </a:ln>
        </p:spPr>
        <p:txBody>
          <a:bodyPr anchorCtr="0" anchor="ctr" bIns="91425" lIns="91425" spcFirstLastPara="1" rIns="91425" wrap="square" tIns="91425"/>
          <a:lstStyle>
            <a:lvl1pPr indent="0" lvl="0" marL="0" marR="0" rtl="0" algn="l">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indent="0" lvl="1" marL="457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2" name="Shape 82"/>
          <p:cNvSpPr txBox="1"/>
          <p:nvPr>
            <p:ph idx="11" type="ftr"/>
          </p:nvPr>
        </p:nvSpPr>
        <p:spPr>
          <a:xfrm>
            <a:off x="4038600" y="6356350"/>
            <a:ext cx="4114800" cy="365125"/>
          </a:xfrm>
          <a:prstGeom prst="rect">
            <a:avLst/>
          </a:prstGeom>
          <a:noFill/>
          <a:ln>
            <a:noFill/>
          </a:ln>
        </p:spPr>
        <p:txBody>
          <a:bodyPr anchorCtr="0" anchor="ctr" bIns="91425" lIns="91425" spcFirstLastPara="1" rIns="91425" wrap="square" tIns="91425"/>
          <a:lstStyle>
            <a:lvl1pPr indent="0" lvl="0" marL="0" marR="0" rtl="0" algn="ctr">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indent="0" lvl="1" marL="457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3" name="Shape 83"/>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Calibri"/>
                <a:ea typeface="Calibri"/>
                <a:cs typeface="Calibri"/>
                <a:sym typeface="Calibri"/>
              </a:defRPr>
            </a:lvl1pPr>
            <a:lvl2pPr indent="0" lvl="1" marL="0" marR="0" rtl="0" algn="r">
              <a:spcBef>
                <a:spcPts val="0"/>
              </a:spcBef>
              <a:buNone/>
              <a:defRPr b="0" i="0" sz="1200" u="none" cap="none" strike="noStrike">
                <a:solidFill>
                  <a:srgbClr val="888888"/>
                </a:solidFill>
                <a:latin typeface="Calibri"/>
                <a:ea typeface="Calibri"/>
                <a:cs typeface="Calibri"/>
                <a:sym typeface="Calibri"/>
              </a:defRPr>
            </a:lvl2pPr>
            <a:lvl3pPr indent="0" lvl="2" marL="0" marR="0" rtl="0" algn="r">
              <a:spcBef>
                <a:spcPts val="0"/>
              </a:spcBef>
              <a:buNone/>
              <a:defRPr b="0" i="0" sz="1200" u="none" cap="none" strike="noStrike">
                <a:solidFill>
                  <a:srgbClr val="888888"/>
                </a:solidFill>
                <a:latin typeface="Calibri"/>
                <a:ea typeface="Calibri"/>
                <a:cs typeface="Calibri"/>
                <a:sym typeface="Calibri"/>
              </a:defRPr>
            </a:lvl3pPr>
            <a:lvl4pPr indent="0" lvl="3" marL="0" marR="0" rtl="0" algn="r">
              <a:spcBef>
                <a:spcPts val="0"/>
              </a:spcBef>
              <a:buNone/>
              <a:defRPr b="0" i="0" sz="1200" u="none" cap="none" strike="noStrike">
                <a:solidFill>
                  <a:srgbClr val="888888"/>
                </a:solidFill>
                <a:latin typeface="Calibri"/>
                <a:ea typeface="Calibri"/>
                <a:cs typeface="Calibri"/>
                <a:sym typeface="Calibri"/>
              </a:defRPr>
            </a:lvl4pPr>
            <a:lvl5pPr indent="0" lvl="4" marL="0" marR="0" rtl="0" algn="r">
              <a:spcBef>
                <a:spcPts val="0"/>
              </a:spcBef>
              <a:buNone/>
              <a:defRPr b="0" i="0" sz="1200" u="none" cap="none" strike="noStrike">
                <a:solidFill>
                  <a:srgbClr val="888888"/>
                </a:solidFill>
                <a:latin typeface="Calibri"/>
                <a:ea typeface="Calibri"/>
                <a:cs typeface="Calibri"/>
                <a:sym typeface="Calibri"/>
              </a:defRPr>
            </a:lvl5pPr>
            <a:lvl6pPr indent="0" lvl="5" marL="0" marR="0" rtl="0" algn="r">
              <a:spcBef>
                <a:spcPts val="0"/>
              </a:spcBef>
              <a:buNone/>
              <a:defRPr b="0" i="0" sz="1200" u="none" cap="none" strike="noStrike">
                <a:solidFill>
                  <a:srgbClr val="888888"/>
                </a:solidFill>
                <a:latin typeface="Calibri"/>
                <a:ea typeface="Calibri"/>
                <a:cs typeface="Calibri"/>
                <a:sym typeface="Calibri"/>
              </a:defRPr>
            </a:lvl6pPr>
            <a:lvl7pPr indent="0" lvl="6" marL="0" marR="0" rtl="0" algn="r">
              <a:spcBef>
                <a:spcPts val="0"/>
              </a:spcBef>
              <a:buNone/>
              <a:defRPr b="0" i="0" sz="1200" u="none" cap="none" strike="noStrike">
                <a:solidFill>
                  <a:srgbClr val="888888"/>
                </a:solidFill>
                <a:latin typeface="Calibri"/>
                <a:ea typeface="Calibri"/>
                <a:cs typeface="Calibri"/>
                <a:sym typeface="Calibri"/>
              </a:defRPr>
            </a:lvl7pPr>
            <a:lvl8pPr indent="0" lvl="7" marL="0" marR="0" rtl="0" algn="r">
              <a:spcBef>
                <a:spcPts val="0"/>
              </a:spcBef>
              <a:buNone/>
              <a:defRPr b="0" i="0" sz="1200" u="none" cap="none" strike="noStrike">
                <a:solidFill>
                  <a:srgbClr val="888888"/>
                </a:solidFill>
                <a:latin typeface="Calibri"/>
                <a:ea typeface="Calibri"/>
                <a:cs typeface="Calibri"/>
                <a:sym typeface="Calibri"/>
              </a:defRPr>
            </a:lvl8pPr>
            <a:lvl9pPr indent="0" lvl="8" marL="0" marR="0" rtl="0" algn="r">
              <a:spcBef>
                <a:spcPts val="0"/>
              </a:spcBef>
              <a:buNone/>
              <a:defRPr b="0" i="0" sz="1200" u="none" cap="none" strike="noStrike">
                <a:solidFill>
                  <a:srgbClr val="888888"/>
                </a:solidFill>
                <a:latin typeface="Calibri"/>
                <a:ea typeface="Calibri"/>
                <a:cs typeface="Calibri"/>
                <a:sym typeface="Calibri"/>
              </a:defRPr>
            </a:lvl9pPr>
          </a:lstStyle>
          <a:p>
            <a:pPr indent="0" lvl="0" mar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21" name="Shape 21"/>
        <p:cNvGrpSpPr/>
        <p:nvPr/>
      </p:nvGrpSpPr>
      <p:grpSpPr>
        <a:xfrm>
          <a:off x="0" y="0"/>
          <a:ext cx="0" cy="0"/>
          <a:chOff x="0" y="0"/>
          <a:chExt cx="0" cy="0"/>
        </a:xfrm>
      </p:grpSpPr>
      <p:sp>
        <p:nvSpPr>
          <p:cNvPr id="22" name="Shape 22"/>
          <p:cNvSpPr txBox="1"/>
          <p:nvPr>
            <p:ph type="title"/>
          </p:nvPr>
        </p:nvSpPr>
        <p:spPr>
          <a:xfrm>
            <a:off x="838200" y="365125"/>
            <a:ext cx="10515600" cy="1325563"/>
          </a:xfrm>
          <a:prstGeom prst="rect">
            <a:avLst/>
          </a:prstGeom>
          <a:noFill/>
          <a:ln>
            <a:noFill/>
          </a:ln>
        </p:spPr>
        <p:txBody>
          <a:bodyPr anchorCtr="0" anchor="ctr" bIns="91425" lIns="91425" spcFirstLastPara="1" rIns="91425" wrap="square" tIns="91425"/>
          <a:lstStyle>
            <a:lvl1pPr indent="0" lvl="0" marL="0" marR="0" rtl="0" algn="l">
              <a:lnSpc>
                <a:spcPct val="9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indent="0" lvl="1">
              <a:spcBef>
                <a:spcPts val="0"/>
              </a:spcBef>
              <a:spcAft>
                <a:spcPts val="0"/>
              </a:spcAft>
              <a:buSzPts val="1400"/>
              <a:buNone/>
              <a:defRPr sz="1800"/>
            </a:lvl2pPr>
            <a:lvl3pPr indent="0" lvl="2">
              <a:spcBef>
                <a:spcPts val="0"/>
              </a:spcBef>
              <a:spcAft>
                <a:spcPts val="0"/>
              </a:spcAft>
              <a:buSzPts val="1400"/>
              <a:buNone/>
              <a:defRPr sz="1800"/>
            </a:lvl3pPr>
            <a:lvl4pPr indent="0" lvl="3">
              <a:spcBef>
                <a:spcPts val="0"/>
              </a:spcBef>
              <a:spcAft>
                <a:spcPts val="0"/>
              </a:spcAft>
              <a:buSzPts val="1400"/>
              <a:buNone/>
              <a:defRPr sz="1800"/>
            </a:lvl4pPr>
            <a:lvl5pPr indent="0" lvl="4">
              <a:spcBef>
                <a:spcPts val="0"/>
              </a:spcBef>
              <a:spcAft>
                <a:spcPts val="0"/>
              </a:spcAft>
              <a:buSzPts val="1400"/>
              <a:buNone/>
              <a:defRPr sz="1800"/>
            </a:lvl5pPr>
            <a:lvl6pPr indent="0" lvl="5">
              <a:spcBef>
                <a:spcPts val="0"/>
              </a:spcBef>
              <a:spcAft>
                <a:spcPts val="0"/>
              </a:spcAft>
              <a:buSzPts val="1400"/>
              <a:buNone/>
              <a:defRPr sz="1800"/>
            </a:lvl6pPr>
            <a:lvl7pPr indent="0" lvl="6">
              <a:spcBef>
                <a:spcPts val="0"/>
              </a:spcBef>
              <a:spcAft>
                <a:spcPts val="0"/>
              </a:spcAft>
              <a:buSzPts val="1400"/>
              <a:buNone/>
              <a:defRPr sz="1800"/>
            </a:lvl7pPr>
            <a:lvl8pPr indent="0" lvl="7">
              <a:spcBef>
                <a:spcPts val="0"/>
              </a:spcBef>
              <a:spcAft>
                <a:spcPts val="0"/>
              </a:spcAft>
              <a:buSzPts val="1400"/>
              <a:buNone/>
              <a:defRPr sz="1800"/>
            </a:lvl8pPr>
            <a:lvl9pPr indent="0" lvl="8">
              <a:spcBef>
                <a:spcPts val="0"/>
              </a:spcBef>
              <a:spcAft>
                <a:spcPts val="0"/>
              </a:spcAft>
              <a:buSzPts val="1400"/>
              <a:buNone/>
              <a:defRPr sz="1800"/>
            </a:lvl9pPr>
          </a:lstStyle>
          <a:p/>
        </p:txBody>
      </p:sp>
      <p:sp>
        <p:nvSpPr>
          <p:cNvPr id="23" name="Shape 23"/>
          <p:cNvSpPr txBox="1"/>
          <p:nvPr>
            <p:ph idx="10" type="dt"/>
          </p:nvPr>
        </p:nvSpPr>
        <p:spPr>
          <a:xfrm>
            <a:off x="838200" y="6356350"/>
            <a:ext cx="2743200" cy="365125"/>
          </a:xfrm>
          <a:prstGeom prst="rect">
            <a:avLst/>
          </a:prstGeom>
          <a:noFill/>
          <a:ln>
            <a:noFill/>
          </a:ln>
        </p:spPr>
        <p:txBody>
          <a:bodyPr anchorCtr="0" anchor="ctr" bIns="91425" lIns="91425" spcFirstLastPara="1" rIns="91425" wrap="square" tIns="91425"/>
          <a:lstStyle>
            <a:lvl1pPr indent="0" lvl="0" marL="0" marR="0" rtl="0" algn="l">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indent="0" lvl="1" marL="457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24" name="Shape 24"/>
          <p:cNvSpPr txBox="1"/>
          <p:nvPr>
            <p:ph idx="11" type="ftr"/>
          </p:nvPr>
        </p:nvSpPr>
        <p:spPr>
          <a:xfrm>
            <a:off x="4038600" y="6356350"/>
            <a:ext cx="4114800" cy="365125"/>
          </a:xfrm>
          <a:prstGeom prst="rect">
            <a:avLst/>
          </a:prstGeom>
          <a:noFill/>
          <a:ln>
            <a:noFill/>
          </a:ln>
        </p:spPr>
        <p:txBody>
          <a:bodyPr anchorCtr="0" anchor="ctr" bIns="91425" lIns="91425" spcFirstLastPara="1" rIns="91425" wrap="square" tIns="91425"/>
          <a:lstStyle>
            <a:lvl1pPr indent="0" lvl="0" marL="0" marR="0" rtl="0" algn="ctr">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indent="0" lvl="1" marL="457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25" name="Shape 25"/>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Calibri"/>
                <a:ea typeface="Calibri"/>
                <a:cs typeface="Calibri"/>
                <a:sym typeface="Calibri"/>
              </a:defRPr>
            </a:lvl1pPr>
            <a:lvl2pPr indent="0" lvl="1" marL="0" marR="0" rtl="0" algn="r">
              <a:spcBef>
                <a:spcPts val="0"/>
              </a:spcBef>
              <a:buNone/>
              <a:defRPr b="0" i="0" sz="1200" u="none" cap="none" strike="noStrike">
                <a:solidFill>
                  <a:srgbClr val="888888"/>
                </a:solidFill>
                <a:latin typeface="Calibri"/>
                <a:ea typeface="Calibri"/>
                <a:cs typeface="Calibri"/>
                <a:sym typeface="Calibri"/>
              </a:defRPr>
            </a:lvl2pPr>
            <a:lvl3pPr indent="0" lvl="2" marL="0" marR="0" rtl="0" algn="r">
              <a:spcBef>
                <a:spcPts val="0"/>
              </a:spcBef>
              <a:buNone/>
              <a:defRPr b="0" i="0" sz="1200" u="none" cap="none" strike="noStrike">
                <a:solidFill>
                  <a:srgbClr val="888888"/>
                </a:solidFill>
                <a:latin typeface="Calibri"/>
                <a:ea typeface="Calibri"/>
                <a:cs typeface="Calibri"/>
                <a:sym typeface="Calibri"/>
              </a:defRPr>
            </a:lvl3pPr>
            <a:lvl4pPr indent="0" lvl="3" marL="0" marR="0" rtl="0" algn="r">
              <a:spcBef>
                <a:spcPts val="0"/>
              </a:spcBef>
              <a:buNone/>
              <a:defRPr b="0" i="0" sz="1200" u="none" cap="none" strike="noStrike">
                <a:solidFill>
                  <a:srgbClr val="888888"/>
                </a:solidFill>
                <a:latin typeface="Calibri"/>
                <a:ea typeface="Calibri"/>
                <a:cs typeface="Calibri"/>
                <a:sym typeface="Calibri"/>
              </a:defRPr>
            </a:lvl4pPr>
            <a:lvl5pPr indent="0" lvl="4" marL="0" marR="0" rtl="0" algn="r">
              <a:spcBef>
                <a:spcPts val="0"/>
              </a:spcBef>
              <a:buNone/>
              <a:defRPr b="0" i="0" sz="1200" u="none" cap="none" strike="noStrike">
                <a:solidFill>
                  <a:srgbClr val="888888"/>
                </a:solidFill>
                <a:latin typeface="Calibri"/>
                <a:ea typeface="Calibri"/>
                <a:cs typeface="Calibri"/>
                <a:sym typeface="Calibri"/>
              </a:defRPr>
            </a:lvl5pPr>
            <a:lvl6pPr indent="0" lvl="5" marL="0" marR="0" rtl="0" algn="r">
              <a:spcBef>
                <a:spcPts val="0"/>
              </a:spcBef>
              <a:buNone/>
              <a:defRPr b="0" i="0" sz="1200" u="none" cap="none" strike="noStrike">
                <a:solidFill>
                  <a:srgbClr val="888888"/>
                </a:solidFill>
                <a:latin typeface="Calibri"/>
                <a:ea typeface="Calibri"/>
                <a:cs typeface="Calibri"/>
                <a:sym typeface="Calibri"/>
              </a:defRPr>
            </a:lvl6pPr>
            <a:lvl7pPr indent="0" lvl="6" marL="0" marR="0" rtl="0" algn="r">
              <a:spcBef>
                <a:spcPts val="0"/>
              </a:spcBef>
              <a:buNone/>
              <a:defRPr b="0" i="0" sz="1200" u="none" cap="none" strike="noStrike">
                <a:solidFill>
                  <a:srgbClr val="888888"/>
                </a:solidFill>
                <a:latin typeface="Calibri"/>
                <a:ea typeface="Calibri"/>
                <a:cs typeface="Calibri"/>
                <a:sym typeface="Calibri"/>
              </a:defRPr>
            </a:lvl7pPr>
            <a:lvl8pPr indent="0" lvl="7" marL="0" marR="0" rtl="0" algn="r">
              <a:spcBef>
                <a:spcPts val="0"/>
              </a:spcBef>
              <a:buNone/>
              <a:defRPr b="0" i="0" sz="1200" u="none" cap="none" strike="noStrike">
                <a:solidFill>
                  <a:srgbClr val="888888"/>
                </a:solidFill>
                <a:latin typeface="Calibri"/>
                <a:ea typeface="Calibri"/>
                <a:cs typeface="Calibri"/>
                <a:sym typeface="Calibri"/>
              </a:defRPr>
            </a:lvl8pPr>
            <a:lvl9pPr indent="0" lvl="8" marL="0" marR="0" rtl="0" algn="r">
              <a:spcBef>
                <a:spcPts val="0"/>
              </a:spcBef>
              <a:buNone/>
              <a:defRPr b="0" i="0" sz="1200" u="none" cap="none" strike="noStrike">
                <a:solidFill>
                  <a:srgbClr val="888888"/>
                </a:solidFill>
                <a:latin typeface="Calibri"/>
                <a:ea typeface="Calibri"/>
                <a:cs typeface="Calibri"/>
                <a:sym typeface="Calibri"/>
              </a:defRPr>
            </a:lvl9pPr>
          </a:lstStyle>
          <a:p>
            <a:pPr indent="0" lvl="0" mar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Content" type="obj">
  <p:cSld name="OBJECT">
    <p:spTree>
      <p:nvGrpSpPr>
        <p:cNvPr id="26" name="Shape 26"/>
        <p:cNvGrpSpPr/>
        <p:nvPr/>
      </p:nvGrpSpPr>
      <p:grpSpPr>
        <a:xfrm>
          <a:off x="0" y="0"/>
          <a:ext cx="0" cy="0"/>
          <a:chOff x="0" y="0"/>
          <a:chExt cx="0" cy="0"/>
        </a:xfrm>
      </p:grpSpPr>
      <p:sp>
        <p:nvSpPr>
          <p:cNvPr id="27" name="Shape 27"/>
          <p:cNvSpPr txBox="1"/>
          <p:nvPr>
            <p:ph type="title"/>
          </p:nvPr>
        </p:nvSpPr>
        <p:spPr>
          <a:xfrm>
            <a:off x="838200" y="365125"/>
            <a:ext cx="10515600" cy="1325563"/>
          </a:xfrm>
          <a:prstGeom prst="rect">
            <a:avLst/>
          </a:prstGeom>
          <a:noFill/>
          <a:ln>
            <a:noFill/>
          </a:ln>
        </p:spPr>
        <p:txBody>
          <a:bodyPr anchorCtr="0" anchor="ctr" bIns="91425" lIns="91425" spcFirstLastPara="1" rIns="91425" wrap="square" tIns="91425"/>
          <a:lstStyle>
            <a:lvl1pPr indent="0" lvl="0" marL="0" marR="0" rtl="0" algn="l">
              <a:lnSpc>
                <a:spcPct val="9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indent="0" lvl="1">
              <a:spcBef>
                <a:spcPts val="0"/>
              </a:spcBef>
              <a:spcAft>
                <a:spcPts val="0"/>
              </a:spcAft>
              <a:buSzPts val="1400"/>
              <a:buNone/>
              <a:defRPr sz="1800"/>
            </a:lvl2pPr>
            <a:lvl3pPr indent="0" lvl="2">
              <a:spcBef>
                <a:spcPts val="0"/>
              </a:spcBef>
              <a:spcAft>
                <a:spcPts val="0"/>
              </a:spcAft>
              <a:buSzPts val="1400"/>
              <a:buNone/>
              <a:defRPr sz="1800"/>
            </a:lvl3pPr>
            <a:lvl4pPr indent="0" lvl="3">
              <a:spcBef>
                <a:spcPts val="0"/>
              </a:spcBef>
              <a:spcAft>
                <a:spcPts val="0"/>
              </a:spcAft>
              <a:buSzPts val="1400"/>
              <a:buNone/>
              <a:defRPr sz="1800"/>
            </a:lvl4pPr>
            <a:lvl5pPr indent="0" lvl="4">
              <a:spcBef>
                <a:spcPts val="0"/>
              </a:spcBef>
              <a:spcAft>
                <a:spcPts val="0"/>
              </a:spcAft>
              <a:buSzPts val="1400"/>
              <a:buNone/>
              <a:defRPr sz="1800"/>
            </a:lvl5pPr>
            <a:lvl6pPr indent="0" lvl="5">
              <a:spcBef>
                <a:spcPts val="0"/>
              </a:spcBef>
              <a:spcAft>
                <a:spcPts val="0"/>
              </a:spcAft>
              <a:buSzPts val="1400"/>
              <a:buNone/>
              <a:defRPr sz="1800"/>
            </a:lvl6pPr>
            <a:lvl7pPr indent="0" lvl="6">
              <a:spcBef>
                <a:spcPts val="0"/>
              </a:spcBef>
              <a:spcAft>
                <a:spcPts val="0"/>
              </a:spcAft>
              <a:buSzPts val="1400"/>
              <a:buNone/>
              <a:defRPr sz="1800"/>
            </a:lvl7pPr>
            <a:lvl8pPr indent="0" lvl="7">
              <a:spcBef>
                <a:spcPts val="0"/>
              </a:spcBef>
              <a:spcAft>
                <a:spcPts val="0"/>
              </a:spcAft>
              <a:buSzPts val="1400"/>
              <a:buNone/>
              <a:defRPr sz="1800"/>
            </a:lvl8pPr>
            <a:lvl9pPr indent="0" lvl="8">
              <a:spcBef>
                <a:spcPts val="0"/>
              </a:spcBef>
              <a:spcAft>
                <a:spcPts val="0"/>
              </a:spcAft>
              <a:buSzPts val="1400"/>
              <a:buNone/>
              <a:defRPr sz="1800"/>
            </a:lvl9pPr>
          </a:lstStyle>
          <a:p/>
        </p:txBody>
      </p:sp>
      <p:sp>
        <p:nvSpPr>
          <p:cNvPr id="28" name="Shape 28"/>
          <p:cNvSpPr txBox="1"/>
          <p:nvPr>
            <p:ph idx="1" type="body"/>
          </p:nvPr>
        </p:nvSpPr>
        <p:spPr>
          <a:xfrm>
            <a:off x="838200" y="1825625"/>
            <a:ext cx="10515600" cy="4351338"/>
          </a:xfrm>
          <a:prstGeom prst="rect">
            <a:avLst/>
          </a:prstGeom>
          <a:noFill/>
          <a:ln>
            <a:noFill/>
          </a:ln>
        </p:spPr>
        <p:txBody>
          <a:bodyPr anchorCtr="0" anchor="t" bIns="91425" lIns="91425" spcFirstLastPara="1" rIns="91425" wrap="square" tIns="91425"/>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29" name="Shape 29"/>
          <p:cNvSpPr txBox="1"/>
          <p:nvPr>
            <p:ph idx="10" type="dt"/>
          </p:nvPr>
        </p:nvSpPr>
        <p:spPr>
          <a:xfrm>
            <a:off x="838200" y="6356350"/>
            <a:ext cx="2743200" cy="365125"/>
          </a:xfrm>
          <a:prstGeom prst="rect">
            <a:avLst/>
          </a:prstGeom>
          <a:noFill/>
          <a:ln>
            <a:noFill/>
          </a:ln>
        </p:spPr>
        <p:txBody>
          <a:bodyPr anchorCtr="0" anchor="ctr" bIns="91425" lIns="91425" spcFirstLastPara="1" rIns="91425" wrap="square" tIns="91425"/>
          <a:lstStyle>
            <a:lvl1pPr indent="0" lvl="0" marL="0" marR="0" rtl="0" algn="l">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indent="0" lvl="1" marL="457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30" name="Shape 30"/>
          <p:cNvSpPr txBox="1"/>
          <p:nvPr>
            <p:ph idx="11" type="ftr"/>
          </p:nvPr>
        </p:nvSpPr>
        <p:spPr>
          <a:xfrm>
            <a:off x="4038600" y="6356350"/>
            <a:ext cx="4114800" cy="365125"/>
          </a:xfrm>
          <a:prstGeom prst="rect">
            <a:avLst/>
          </a:prstGeom>
          <a:noFill/>
          <a:ln>
            <a:noFill/>
          </a:ln>
        </p:spPr>
        <p:txBody>
          <a:bodyPr anchorCtr="0" anchor="ctr" bIns="91425" lIns="91425" spcFirstLastPara="1" rIns="91425" wrap="square" tIns="91425"/>
          <a:lstStyle>
            <a:lvl1pPr indent="0" lvl="0" marL="0" marR="0" rtl="0" algn="ctr">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indent="0" lvl="1" marL="457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31" name="Shape 31"/>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Calibri"/>
                <a:ea typeface="Calibri"/>
                <a:cs typeface="Calibri"/>
                <a:sym typeface="Calibri"/>
              </a:defRPr>
            </a:lvl1pPr>
            <a:lvl2pPr indent="0" lvl="1" marL="0" marR="0" rtl="0" algn="r">
              <a:spcBef>
                <a:spcPts val="0"/>
              </a:spcBef>
              <a:buNone/>
              <a:defRPr b="0" i="0" sz="1200" u="none" cap="none" strike="noStrike">
                <a:solidFill>
                  <a:srgbClr val="888888"/>
                </a:solidFill>
                <a:latin typeface="Calibri"/>
                <a:ea typeface="Calibri"/>
                <a:cs typeface="Calibri"/>
                <a:sym typeface="Calibri"/>
              </a:defRPr>
            </a:lvl2pPr>
            <a:lvl3pPr indent="0" lvl="2" marL="0" marR="0" rtl="0" algn="r">
              <a:spcBef>
                <a:spcPts val="0"/>
              </a:spcBef>
              <a:buNone/>
              <a:defRPr b="0" i="0" sz="1200" u="none" cap="none" strike="noStrike">
                <a:solidFill>
                  <a:srgbClr val="888888"/>
                </a:solidFill>
                <a:latin typeface="Calibri"/>
                <a:ea typeface="Calibri"/>
                <a:cs typeface="Calibri"/>
                <a:sym typeface="Calibri"/>
              </a:defRPr>
            </a:lvl3pPr>
            <a:lvl4pPr indent="0" lvl="3" marL="0" marR="0" rtl="0" algn="r">
              <a:spcBef>
                <a:spcPts val="0"/>
              </a:spcBef>
              <a:buNone/>
              <a:defRPr b="0" i="0" sz="1200" u="none" cap="none" strike="noStrike">
                <a:solidFill>
                  <a:srgbClr val="888888"/>
                </a:solidFill>
                <a:latin typeface="Calibri"/>
                <a:ea typeface="Calibri"/>
                <a:cs typeface="Calibri"/>
                <a:sym typeface="Calibri"/>
              </a:defRPr>
            </a:lvl4pPr>
            <a:lvl5pPr indent="0" lvl="4" marL="0" marR="0" rtl="0" algn="r">
              <a:spcBef>
                <a:spcPts val="0"/>
              </a:spcBef>
              <a:buNone/>
              <a:defRPr b="0" i="0" sz="1200" u="none" cap="none" strike="noStrike">
                <a:solidFill>
                  <a:srgbClr val="888888"/>
                </a:solidFill>
                <a:latin typeface="Calibri"/>
                <a:ea typeface="Calibri"/>
                <a:cs typeface="Calibri"/>
                <a:sym typeface="Calibri"/>
              </a:defRPr>
            </a:lvl5pPr>
            <a:lvl6pPr indent="0" lvl="5" marL="0" marR="0" rtl="0" algn="r">
              <a:spcBef>
                <a:spcPts val="0"/>
              </a:spcBef>
              <a:buNone/>
              <a:defRPr b="0" i="0" sz="1200" u="none" cap="none" strike="noStrike">
                <a:solidFill>
                  <a:srgbClr val="888888"/>
                </a:solidFill>
                <a:latin typeface="Calibri"/>
                <a:ea typeface="Calibri"/>
                <a:cs typeface="Calibri"/>
                <a:sym typeface="Calibri"/>
              </a:defRPr>
            </a:lvl6pPr>
            <a:lvl7pPr indent="0" lvl="6" marL="0" marR="0" rtl="0" algn="r">
              <a:spcBef>
                <a:spcPts val="0"/>
              </a:spcBef>
              <a:buNone/>
              <a:defRPr b="0" i="0" sz="1200" u="none" cap="none" strike="noStrike">
                <a:solidFill>
                  <a:srgbClr val="888888"/>
                </a:solidFill>
                <a:latin typeface="Calibri"/>
                <a:ea typeface="Calibri"/>
                <a:cs typeface="Calibri"/>
                <a:sym typeface="Calibri"/>
              </a:defRPr>
            </a:lvl7pPr>
            <a:lvl8pPr indent="0" lvl="7" marL="0" marR="0" rtl="0" algn="r">
              <a:spcBef>
                <a:spcPts val="0"/>
              </a:spcBef>
              <a:buNone/>
              <a:defRPr b="0" i="0" sz="1200" u="none" cap="none" strike="noStrike">
                <a:solidFill>
                  <a:srgbClr val="888888"/>
                </a:solidFill>
                <a:latin typeface="Calibri"/>
                <a:ea typeface="Calibri"/>
                <a:cs typeface="Calibri"/>
                <a:sym typeface="Calibri"/>
              </a:defRPr>
            </a:lvl8pPr>
            <a:lvl9pPr indent="0" lvl="8" marL="0" marR="0" rtl="0" algn="r">
              <a:spcBef>
                <a:spcPts val="0"/>
              </a:spcBef>
              <a:buNone/>
              <a:defRPr b="0" i="0" sz="1200" u="none" cap="none" strike="noStrike">
                <a:solidFill>
                  <a:srgbClr val="888888"/>
                </a:solidFill>
                <a:latin typeface="Calibri"/>
                <a:ea typeface="Calibri"/>
                <a:cs typeface="Calibri"/>
                <a:sym typeface="Calibri"/>
              </a:defRPr>
            </a:lvl9pPr>
          </a:lstStyle>
          <a:p>
            <a:pPr indent="0" lvl="0" mar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wo Content" type="twoObj">
  <p:cSld name="TWO_OBJECTS">
    <p:spTree>
      <p:nvGrpSpPr>
        <p:cNvPr id="32" name="Shape 32"/>
        <p:cNvGrpSpPr/>
        <p:nvPr/>
      </p:nvGrpSpPr>
      <p:grpSpPr>
        <a:xfrm>
          <a:off x="0" y="0"/>
          <a:ext cx="0" cy="0"/>
          <a:chOff x="0" y="0"/>
          <a:chExt cx="0" cy="0"/>
        </a:xfrm>
      </p:grpSpPr>
      <p:sp>
        <p:nvSpPr>
          <p:cNvPr id="33" name="Shape 33"/>
          <p:cNvSpPr txBox="1"/>
          <p:nvPr>
            <p:ph type="title"/>
          </p:nvPr>
        </p:nvSpPr>
        <p:spPr>
          <a:xfrm>
            <a:off x="838200" y="365125"/>
            <a:ext cx="10515600" cy="1325563"/>
          </a:xfrm>
          <a:prstGeom prst="rect">
            <a:avLst/>
          </a:prstGeom>
          <a:noFill/>
          <a:ln>
            <a:noFill/>
          </a:ln>
        </p:spPr>
        <p:txBody>
          <a:bodyPr anchorCtr="0" anchor="ctr" bIns="91425" lIns="91425" spcFirstLastPara="1" rIns="91425" wrap="square" tIns="91425"/>
          <a:lstStyle>
            <a:lvl1pPr indent="0" lvl="0" marL="0" marR="0" rtl="0" algn="l">
              <a:lnSpc>
                <a:spcPct val="9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indent="0" lvl="1">
              <a:spcBef>
                <a:spcPts val="0"/>
              </a:spcBef>
              <a:spcAft>
                <a:spcPts val="0"/>
              </a:spcAft>
              <a:buSzPts val="1400"/>
              <a:buNone/>
              <a:defRPr sz="1800"/>
            </a:lvl2pPr>
            <a:lvl3pPr indent="0" lvl="2">
              <a:spcBef>
                <a:spcPts val="0"/>
              </a:spcBef>
              <a:spcAft>
                <a:spcPts val="0"/>
              </a:spcAft>
              <a:buSzPts val="1400"/>
              <a:buNone/>
              <a:defRPr sz="1800"/>
            </a:lvl3pPr>
            <a:lvl4pPr indent="0" lvl="3">
              <a:spcBef>
                <a:spcPts val="0"/>
              </a:spcBef>
              <a:spcAft>
                <a:spcPts val="0"/>
              </a:spcAft>
              <a:buSzPts val="1400"/>
              <a:buNone/>
              <a:defRPr sz="1800"/>
            </a:lvl4pPr>
            <a:lvl5pPr indent="0" lvl="4">
              <a:spcBef>
                <a:spcPts val="0"/>
              </a:spcBef>
              <a:spcAft>
                <a:spcPts val="0"/>
              </a:spcAft>
              <a:buSzPts val="1400"/>
              <a:buNone/>
              <a:defRPr sz="1800"/>
            </a:lvl5pPr>
            <a:lvl6pPr indent="0" lvl="5">
              <a:spcBef>
                <a:spcPts val="0"/>
              </a:spcBef>
              <a:spcAft>
                <a:spcPts val="0"/>
              </a:spcAft>
              <a:buSzPts val="1400"/>
              <a:buNone/>
              <a:defRPr sz="1800"/>
            </a:lvl6pPr>
            <a:lvl7pPr indent="0" lvl="6">
              <a:spcBef>
                <a:spcPts val="0"/>
              </a:spcBef>
              <a:spcAft>
                <a:spcPts val="0"/>
              </a:spcAft>
              <a:buSzPts val="1400"/>
              <a:buNone/>
              <a:defRPr sz="1800"/>
            </a:lvl7pPr>
            <a:lvl8pPr indent="0" lvl="7">
              <a:spcBef>
                <a:spcPts val="0"/>
              </a:spcBef>
              <a:spcAft>
                <a:spcPts val="0"/>
              </a:spcAft>
              <a:buSzPts val="1400"/>
              <a:buNone/>
              <a:defRPr sz="1800"/>
            </a:lvl8pPr>
            <a:lvl9pPr indent="0" lvl="8">
              <a:spcBef>
                <a:spcPts val="0"/>
              </a:spcBef>
              <a:spcAft>
                <a:spcPts val="0"/>
              </a:spcAft>
              <a:buSzPts val="1400"/>
              <a:buNone/>
              <a:defRPr sz="1800"/>
            </a:lvl9pPr>
          </a:lstStyle>
          <a:p/>
        </p:txBody>
      </p:sp>
      <p:sp>
        <p:nvSpPr>
          <p:cNvPr id="34" name="Shape 34"/>
          <p:cNvSpPr txBox="1"/>
          <p:nvPr>
            <p:ph idx="1" type="body"/>
          </p:nvPr>
        </p:nvSpPr>
        <p:spPr>
          <a:xfrm>
            <a:off x="838200" y="1825625"/>
            <a:ext cx="5181600" cy="4351338"/>
          </a:xfrm>
          <a:prstGeom prst="rect">
            <a:avLst/>
          </a:prstGeom>
          <a:noFill/>
          <a:ln>
            <a:noFill/>
          </a:ln>
        </p:spPr>
        <p:txBody>
          <a:bodyPr anchorCtr="0" anchor="t" bIns="91425" lIns="91425" spcFirstLastPara="1" rIns="91425" wrap="square" tIns="91425"/>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35" name="Shape 35"/>
          <p:cNvSpPr txBox="1"/>
          <p:nvPr>
            <p:ph idx="2" type="body"/>
          </p:nvPr>
        </p:nvSpPr>
        <p:spPr>
          <a:xfrm>
            <a:off x="6172200" y="1825625"/>
            <a:ext cx="5181600" cy="4351338"/>
          </a:xfrm>
          <a:prstGeom prst="rect">
            <a:avLst/>
          </a:prstGeom>
          <a:noFill/>
          <a:ln>
            <a:noFill/>
          </a:ln>
        </p:spPr>
        <p:txBody>
          <a:bodyPr anchorCtr="0" anchor="t" bIns="91425" lIns="91425" spcFirstLastPara="1" rIns="91425" wrap="square" tIns="91425"/>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36" name="Shape 36"/>
          <p:cNvSpPr txBox="1"/>
          <p:nvPr>
            <p:ph idx="10" type="dt"/>
          </p:nvPr>
        </p:nvSpPr>
        <p:spPr>
          <a:xfrm>
            <a:off x="838200" y="6356350"/>
            <a:ext cx="2743200" cy="365125"/>
          </a:xfrm>
          <a:prstGeom prst="rect">
            <a:avLst/>
          </a:prstGeom>
          <a:noFill/>
          <a:ln>
            <a:noFill/>
          </a:ln>
        </p:spPr>
        <p:txBody>
          <a:bodyPr anchorCtr="0" anchor="ctr" bIns="91425" lIns="91425" spcFirstLastPara="1" rIns="91425" wrap="square" tIns="91425"/>
          <a:lstStyle>
            <a:lvl1pPr indent="0" lvl="0" marL="0" marR="0" rtl="0" algn="l">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indent="0" lvl="1" marL="457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37" name="Shape 37"/>
          <p:cNvSpPr txBox="1"/>
          <p:nvPr>
            <p:ph idx="11" type="ftr"/>
          </p:nvPr>
        </p:nvSpPr>
        <p:spPr>
          <a:xfrm>
            <a:off x="4038600" y="6356350"/>
            <a:ext cx="4114800" cy="365125"/>
          </a:xfrm>
          <a:prstGeom prst="rect">
            <a:avLst/>
          </a:prstGeom>
          <a:noFill/>
          <a:ln>
            <a:noFill/>
          </a:ln>
        </p:spPr>
        <p:txBody>
          <a:bodyPr anchorCtr="0" anchor="ctr" bIns="91425" lIns="91425" spcFirstLastPara="1" rIns="91425" wrap="square" tIns="91425"/>
          <a:lstStyle>
            <a:lvl1pPr indent="0" lvl="0" marL="0" marR="0" rtl="0" algn="ctr">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indent="0" lvl="1" marL="457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38" name="Shape 38"/>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Calibri"/>
                <a:ea typeface="Calibri"/>
                <a:cs typeface="Calibri"/>
                <a:sym typeface="Calibri"/>
              </a:defRPr>
            </a:lvl1pPr>
            <a:lvl2pPr indent="0" lvl="1" marL="0" marR="0" rtl="0" algn="r">
              <a:spcBef>
                <a:spcPts val="0"/>
              </a:spcBef>
              <a:buNone/>
              <a:defRPr b="0" i="0" sz="1200" u="none" cap="none" strike="noStrike">
                <a:solidFill>
                  <a:srgbClr val="888888"/>
                </a:solidFill>
                <a:latin typeface="Calibri"/>
                <a:ea typeface="Calibri"/>
                <a:cs typeface="Calibri"/>
                <a:sym typeface="Calibri"/>
              </a:defRPr>
            </a:lvl2pPr>
            <a:lvl3pPr indent="0" lvl="2" marL="0" marR="0" rtl="0" algn="r">
              <a:spcBef>
                <a:spcPts val="0"/>
              </a:spcBef>
              <a:buNone/>
              <a:defRPr b="0" i="0" sz="1200" u="none" cap="none" strike="noStrike">
                <a:solidFill>
                  <a:srgbClr val="888888"/>
                </a:solidFill>
                <a:latin typeface="Calibri"/>
                <a:ea typeface="Calibri"/>
                <a:cs typeface="Calibri"/>
                <a:sym typeface="Calibri"/>
              </a:defRPr>
            </a:lvl3pPr>
            <a:lvl4pPr indent="0" lvl="3" marL="0" marR="0" rtl="0" algn="r">
              <a:spcBef>
                <a:spcPts val="0"/>
              </a:spcBef>
              <a:buNone/>
              <a:defRPr b="0" i="0" sz="1200" u="none" cap="none" strike="noStrike">
                <a:solidFill>
                  <a:srgbClr val="888888"/>
                </a:solidFill>
                <a:latin typeface="Calibri"/>
                <a:ea typeface="Calibri"/>
                <a:cs typeface="Calibri"/>
                <a:sym typeface="Calibri"/>
              </a:defRPr>
            </a:lvl4pPr>
            <a:lvl5pPr indent="0" lvl="4" marL="0" marR="0" rtl="0" algn="r">
              <a:spcBef>
                <a:spcPts val="0"/>
              </a:spcBef>
              <a:buNone/>
              <a:defRPr b="0" i="0" sz="1200" u="none" cap="none" strike="noStrike">
                <a:solidFill>
                  <a:srgbClr val="888888"/>
                </a:solidFill>
                <a:latin typeface="Calibri"/>
                <a:ea typeface="Calibri"/>
                <a:cs typeface="Calibri"/>
                <a:sym typeface="Calibri"/>
              </a:defRPr>
            </a:lvl5pPr>
            <a:lvl6pPr indent="0" lvl="5" marL="0" marR="0" rtl="0" algn="r">
              <a:spcBef>
                <a:spcPts val="0"/>
              </a:spcBef>
              <a:buNone/>
              <a:defRPr b="0" i="0" sz="1200" u="none" cap="none" strike="noStrike">
                <a:solidFill>
                  <a:srgbClr val="888888"/>
                </a:solidFill>
                <a:latin typeface="Calibri"/>
                <a:ea typeface="Calibri"/>
                <a:cs typeface="Calibri"/>
                <a:sym typeface="Calibri"/>
              </a:defRPr>
            </a:lvl6pPr>
            <a:lvl7pPr indent="0" lvl="6" marL="0" marR="0" rtl="0" algn="r">
              <a:spcBef>
                <a:spcPts val="0"/>
              </a:spcBef>
              <a:buNone/>
              <a:defRPr b="0" i="0" sz="1200" u="none" cap="none" strike="noStrike">
                <a:solidFill>
                  <a:srgbClr val="888888"/>
                </a:solidFill>
                <a:latin typeface="Calibri"/>
                <a:ea typeface="Calibri"/>
                <a:cs typeface="Calibri"/>
                <a:sym typeface="Calibri"/>
              </a:defRPr>
            </a:lvl7pPr>
            <a:lvl8pPr indent="0" lvl="7" marL="0" marR="0" rtl="0" algn="r">
              <a:spcBef>
                <a:spcPts val="0"/>
              </a:spcBef>
              <a:buNone/>
              <a:defRPr b="0" i="0" sz="1200" u="none" cap="none" strike="noStrike">
                <a:solidFill>
                  <a:srgbClr val="888888"/>
                </a:solidFill>
                <a:latin typeface="Calibri"/>
                <a:ea typeface="Calibri"/>
                <a:cs typeface="Calibri"/>
                <a:sym typeface="Calibri"/>
              </a:defRPr>
            </a:lvl8pPr>
            <a:lvl9pPr indent="0" lvl="8" marL="0" marR="0" rtl="0" algn="r">
              <a:spcBef>
                <a:spcPts val="0"/>
              </a:spcBef>
              <a:buNone/>
              <a:defRPr b="0" i="0" sz="1200" u="none" cap="none" strike="noStrike">
                <a:solidFill>
                  <a:srgbClr val="888888"/>
                </a:solidFill>
                <a:latin typeface="Calibri"/>
                <a:ea typeface="Calibri"/>
                <a:cs typeface="Calibri"/>
                <a:sym typeface="Calibri"/>
              </a:defRPr>
            </a:lvl9pPr>
          </a:lstStyle>
          <a:p>
            <a:pPr indent="0" lvl="0" mar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39" name="Shape 39"/>
        <p:cNvGrpSpPr/>
        <p:nvPr/>
      </p:nvGrpSpPr>
      <p:grpSpPr>
        <a:xfrm>
          <a:off x="0" y="0"/>
          <a:ext cx="0" cy="0"/>
          <a:chOff x="0" y="0"/>
          <a:chExt cx="0" cy="0"/>
        </a:xfrm>
      </p:grpSpPr>
      <p:sp>
        <p:nvSpPr>
          <p:cNvPr id="40" name="Shape 40"/>
          <p:cNvSpPr txBox="1"/>
          <p:nvPr>
            <p:ph idx="10" type="dt"/>
          </p:nvPr>
        </p:nvSpPr>
        <p:spPr>
          <a:xfrm>
            <a:off x="838200" y="6356350"/>
            <a:ext cx="2743200" cy="365125"/>
          </a:xfrm>
          <a:prstGeom prst="rect">
            <a:avLst/>
          </a:prstGeom>
          <a:noFill/>
          <a:ln>
            <a:noFill/>
          </a:ln>
        </p:spPr>
        <p:txBody>
          <a:bodyPr anchorCtr="0" anchor="ctr" bIns="91425" lIns="91425" spcFirstLastPara="1" rIns="91425" wrap="square" tIns="91425"/>
          <a:lstStyle>
            <a:lvl1pPr indent="0" lvl="0" marL="0" marR="0" rtl="0" algn="l">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indent="0" lvl="1" marL="457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41" name="Shape 41"/>
          <p:cNvSpPr txBox="1"/>
          <p:nvPr>
            <p:ph idx="11" type="ftr"/>
          </p:nvPr>
        </p:nvSpPr>
        <p:spPr>
          <a:xfrm>
            <a:off x="4038600" y="6356350"/>
            <a:ext cx="4114800" cy="365125"/>
          </a:xfrm>
          <a:prstGeom prst="rect">
            <a:avLst/>
          </a:prstGeom>
          <a:noFill/>
          <a:ln>
            <a:noFill/>
          </a:ln>
        </p:spPr>
        <p:txBody>
          <a:bodyPr anchorCtr="0" anchor="ctr" bIns="91425" lIns="91425" spcFirstLastPara="1" rIns="91425" wrap="square" tIns="91425"/>
          <a:lstStyle>
            <a:lvl1pPr indent="0" lvl="0" marL="0" marR="0" rtl="0" algn="ctr">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indent="0" lvl="1" marL="457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42" name="Shape 42"/>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Calibri"/>
                <a:ea typeface="Calibri"/>
                <a:cs typeface="Calibri"/>
                <a:sym typeface="Calibri"/>
              </a:defRPr>
            </a:lvl1pPr>
            <a:lvl2pPr indent="0" lvl="1" marL="0" marR="0" rtl="0" algn="r">
              <a:spcBef>
                <a:spcPts val="0"/>
              </a:spcBef>
              <a:buNone/>
              <a:defRPr b="0" i="0" sz="1200" u="none" cap="none" strike="noStrike">
                <a:solidFill>
                  <a:srgbClr val="888888"/>
                </a:solidFill>
                <a:latin typeface="Calibri"/>
                <a:ea typeface="Calibri"/>
                <a:cs typeface="Calibri"/>
                <a:sym typeface="Calibri"/>
              </a:defRPr>
            </a:lvl2pPr>
            <a:lvl3pPr indent="0" lvl="2" marL="0" marR="0" rtl="0" algn="r">
              <a:spcBef>
                <a:spcPts val="0"/>
              </a:spcBef>
              <a:buNone/>
              <a:defRPr b="0" i="0" sz="1200" u="none" cap="none" strike="noStrike">
                <a:solidFill>
                  <a:srgbClr val="888888"/>
                </a:solidFill>
                <a:latin typeface="Calibri"/>
                <a:ea typeface="Calibri"/>
                <a:cs typeface="Calibri"/>
                <a:sym typeface="Calibri"/>
              </a:defRPr>
            </a:lvl3pPr>
            <a:lvl4pPr indent="0" lvl="3" marL="0" marR="0" rtl="0" algn="r">
              <a:spcBef>
                <a:spcPts val="0"/>
              </a:spcBef>
              <a:buNone/>
              <a:defRPr b="0" i="0" sz="1200" u="none" cap="none" strike="noStrike">
                <a:solidFill>
                  <a:srgbClr val="888888"/>
                </a:solidFill>
                <a:latin typeface="Calibri"/>
                <a:ea typeface="Calibri"/>
                <a:cs typeface="Calibri"/>
                <a:sym typeface="Calibri"/>
              </a:defRPr>
            </a:lvl4pPr>
            <a:lvl5pPr indent="0" lvl="4" marL="0" marR="0" rtl="0" algn="r">
              <a:spcBef>
                <a:spcPts val="0"/>
              </a:spcBef>
              <a:buNone/>
              <a:defRPr b="0" i="0" sz="1200" u="none" cap="none" strike="noStrike">
                <a:solidFill>
                  <a:srgbClr val="888888"/>
                </a:solidFill>
                <a:latin typeface="Calibri"/>
                <a:ea typeface="Calibri"/>
                <a:cs typeface="Calibri"/>
                <a:sym typeface="Calibri"/>
              </a:defRPr>
            </a:lvl5pPr>
            <a:lvl6pPr indent="0" lvl="5" marL="0" marR="0" rtl="0" algn="r">
              <a:spcBef>
                <a:spcPts val="0"/>
              </a:spcBef>
              <a:buNone/>
              <a:defRPr b="0" i="0" sz="1200" u="none" cap="none" strike="noStrike">
                <a:solidFill>
                  <a:srgbClr val="888888"/>
                </a:solidFill>
                <a:latin typeface="Calibri"/>
                <a:ea typeface="Calibri"/>
                <a:cs typeface="Calibri"/>
                <a:sym typeface="Calibri"/>
              </a:defRPr>
            </a:lvl6pPr>
            <a:lvl7pPr indent="0" lvl="6" marL="0" marR="0" rtl="0" algn="r">
              <a:spcBef>
                <a:spcPts val="0"/>
              </a:spcBef>
              <a:buNone/>
              <a:defRPr b="0" i="0" sz="1200" u="none" cap="none" strike="noStrike">
                <a:solidFill>
                  <a:srgbClr val="888888"/>
                </a:solidFill>
                <a:latin typeface="Calibri"/>
                <a:ea typeface="Calibri"/>
                <a:cs typeface="Calibri"/>
                <a:sym typeface="Calibri"/>
              </a:defRPr>
            </a:lvl7pPr>
            <a:lvl8pPr indent="0" lvl="7" marL="0" marR="0" rtl="0" algn="r">
              <a:spcBef>
                <a:spcPts val="0"/>
              </a:spcBef>
              <a:buNone/>
              <a:defRPr b="0" i="0" sz="1200" u="none" cap="none" strike="noStrike">
                <a:solidFill>
                  <a:srgbClr val="888888"/>
                </a:solidFill>
                <a:latin typeface="Calibri"/>
                <a:ea typeface="Calibri"/>
                <a:cs typeface="Calibri"/>
                <a:sym typeface="Calibri"/>
              </a:defRPr>
            </a:lvl8pPr>
            <a:lvl9pPr indent="0" lvl="8" marL="0" marR="0" rtl="0" algn="r">
              <a:spcBef>
                <a:spcPts val="0"/>
              </a:spcBef>
              <a:buNone/>
              <a:defRPr b="0" i="0" sz="1200" u="none" cap="none" strike="noStrike">
                <a:solidFill>
                  <a:srgbClr val="888888"/>
                </a:solidFill>
                <a:latin typeface="Calibri"/>
                <a:ea typeface="Calibri"/>
                <a:cs typeface="Calibri"/>
                <a:sym typeface="Calibri"/>
              </a:defRPr>
            </a:lvl9pPr>
          </a:lstStyle>
          <a:p>
            <a:pPr indent="0" lvl="0" mar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spTree>
      <p:nvGrpSpPr>
        <p:cNvPr id="43" name="Shape 43"/>
        <p:cNvGrpSpPr/>
        <p:nvPr/>
      </p:nvGrpSpPr>
      <p:grpSpPr>
        <a:xfrm>
          <a:off x="0" y="0"/>
          <a:ext cx="0" cy="0"/>
          <a:chOff x="0" y="0"/>
          <a:chExt cx="0" cy="0"/>
        </a:xfrm>
      </p:grpSpPr>
      <p:sp>
        <p:nvSpPr>
          <p:cNvPr id="44" name="Shape 44"/>
          <p:cNvSpPr txBox="1"/>
          <p:nvPr>
            <p:ph type="title"/>
          </p:nvPr>
        </p:nvSpPr>
        <p:spPr>
          <a:xfrm>
            <a:off x="831850" y="1709738"/>
            <a:ext cx="10515600" cy="2852737"/>
          </a:xfrm>
          <a:prstGeom prst="rect">
            <a:avLst/>
          </a:prstGeom>
          <a:noFill/>
          <a:ln>
            <a:noFill/>
          </a:ln>
        </p:spPr>
        <p:txBody>
          <a:bodyPr anchorCtr="0" anchor="b" bIns="91425" lIns="91425" spcFirstLastPara="1" rIns="91425" wrap="square" tIns="91425"/>
          <a:lstStyle>
            <a:lvl1pPr indent="0" lvl="0" marL="0" marR="0" rtl="0" algn="l">
              <a:lnSpc>
                <a:spcPct val="90000"/>
              </a:lnSpc>
              <a:spcBef>
                <a:spcPts val="0"/>
              </a:spcBef>
              <a:spcAft>
                <a:spcPts val="0"/>
              </a:spcAft>
              <a:buClr>
                <a:schemeClr val="dk1"/>
              </a:buClr>
              <a:buSzPts val="6000"/>
              <a:buFont typeface="Calibri"/>
              <a:buNone/>
              <a:defRPr b="0" i="0" sz="6000" u="none" cap="none" strike="noStrike">
                <a:solidFill>
                  <a:schemeClr val="dk1"/>
                </a:solidFill>
                <a:latin typeface="Calibri"/>
                <a:ea typeface="Calibri"/>
                <a:cs typeface="Calibri"/>
                <a:sym typeface="Calibri"/>
              </a:defRPr>
            </a:lvl1pPr>
            <a:lvl2pPr indent="0" lvl="1">
              <a:spcBef>
                <a:spcPts val="0"/>
              </a:spcBef>
              <a:spcAft>
                <a:spcPts val="0"/>
              </a:spcAft>
              <a:buSzPts val="1400"/>
              <a:buNone/>
              <a:defRPr sz="1800"/>
            </a:lvl2pPr>
            <a:lvl3pPr indent="0" lvl="2">
              <a:spcBef>
                <a:spcPts val="0"/>
              </a:spcBef>
              <a:spcAft>
                <a:spcPts val="0"/>
              </a:spcAft>
              <a:buSzPts val="1400"/>
              <a:buNone/>
              <a:defRPr sz="1800"/>
            </a:lvl3pPr>
            <a:lvl4pPr indent="0" lvl="3">
              <a:spcBef>
                <a:spcPts val="0"/>
              </a:spcBef>
              <a:spcAft>
                <a:spcPts val="0"/>
              </a:spcAft>
              <a:buSzPts val="1400"/>
              <a:buNone/>
              <a:defRPr sz="1800"/>
            </a:lvl4pPr>
            <a:lvl5pPr indent="0" lvl="4">
              <a:spcBef>
                <a:spcPts val="0"/>
              </a:spcBef>
              <a:spcAft>
                <a:spcPts val="0"/>
              </a:spcAft>
              <a:buSzPts val="1400"/>
              <a:buNone/>
              <a:defRPr sz="1800"/>
            </a:lvl5pPr>
            <a:lvl6pPr indent="0" lvl="5">
              <a:spcBef>
                <a:spcPts val="0"/>
              </a:spcBef>
              <a:spcAft>
                <a:spcPts val="0"/>
              </a:spcAft>
              <a:buSzPts val="1400"/>
              <a:buNone/>
              <a:defRPr sz="1800"/>
            </a:lvl6pPr>
            <a:lvl7pPr indent="0" lvl="6">
              <a:spcBef>
                <a:spcPts val="0"/>
              </a:spcBef>
              <a:spcAft>
                <a:spcPts val="0"/>
              </a:spcAft>
              <a:buSzPts val="1400"/>
              <a:buNone/>
              <a:defRPr sz="1800"/>
            </a:lvl7pPr>
            <a:lvl8pPr indent="0" lvl="7">
              <a:spcBef>
                <a:spcPts val="0"/>
              </a:spcBef>
              <a:spcAft>
                <a:spcPts val="0"/>
              </a:spcAft>
              <a:buSzPts val="1400"/>
              <a:buNone/>
              <a:defRPr sz="1800"/>
            </a:lvl8pPr>
            <a:lvl9pPr indent="0" lvl="8">
              <a:spcBef>
                <a:spcPts val="0"/>
              </a:spcBef>
              <a:spcAft>
                <a:spcPts val="0"/>
              </a:spcAft>
              <a:buSzPts val="1400"/>
              <a:buNone/>
              <a:defRPr sz="1800"/>
            </a:lvl9pPr>
          </a:lstStyle>
          <a:p/>
        </p:txBody>
      </p:sp>
      <p:sp>
        <p:nvSpPr>
          <p:cNvPr id="45" name="Shape 45"/>
          <p:cNvSpPr txBox="1"/>
          <p:nvPr>
            <p:ph idx="1" type="body"/>
          </p:nvPr>
        </p:nvSpPr>
        <p:spPr>
          <a:xfrm>
            <a:off x="831850" y="4589463"/>
            <a:ext cx="10515600" cy="1500187"/>
          </a:xfrm>
          <a:prstGeom prst="rect">
            <a:avLst/>
          </a:prstGeom>
          <a:noFill/>
          <a:ln>
            <a:noFill/>
          </a:ln>
        </p:spPr>
        <p:txBody>
          <a:bodyPr anchorCtr="0" anchor="t" bIns="91425" lIns="91425" spcFirstLastPara="1" rIns="91425" wrap="square" tIns="91425"/>
          <a:lstStyle>
            <a:lvl1pPr indent="-228600" lvl="0" marL="457200" marR="0" rtl="0" algn="l">
              <a:lnSpc>
                <a:spcPct val="90000"/>
              </a:lnSpc>
              <a:spcBef>
                <a:spcPts val="1000"/>
              </a:spcBef>
              <a:spcAft>
                <a:spcPts val="0"/>
              </a:spcAft>
              <a:buClr>
                <a:srgbClr val="888888"/>
              </a:buClr>
              <a:buSzPts val="2400"/>
              <a:buFont typeface="Arial"/>
              <a:buNone/>
              <a:defRPr b="0" i="0" sz="2400" u="none" cap="none" strike="noStrike">
                <a:solidFill>
                  <a:srgbClr val="888888"/>
                </a:solidFill>
                <a:latin typeface="Calibri"/>
                <a:ea typeface="Calibri"/>
                <a:cs typeface="Calibri"/>
                <a:sym typeface="Calibri"/>
              </a:defRPr>
            </a:lvl1pPr>
            <a:lvl2pPr indent="-228600" lvl="1" marL="914400" marR="0" rtl="0" algn="l">
              <a:lnSpc>
                <a:spcPct val="90000"/>
              </a:lnSpc>
              <a:spcBef>
                <a:spcPts val="500"/>
              </a:spcBef>
              <a:spcAft>
                <a:spcPts val="0"/>
              </a:spcAft>
              <a:buClr>
                <a:srgbClr val="888888"/>
              </a:buClr>
              <a:buSzPts val="2000"/>
              <a:buFont typeface="Arial"/>
              <a:buNone/>
              <a:defRPr b="0" i="0" sz="2000" u="none" cap="none" strike="noStrike">
                <a:solidFill>
                  <a:srgbClr val="888888"/>
                </a:solidFill>
                <a:latin typeface="Calibri"/>
                <a:ea typeface="Calibri"/>
                <a:cs typeface="Calibri"/>
                <a:sym typeface="Calibri"/>
              </a:defRPr>
            </a:lvl2pPr>
            <a:lvl3pPr indent="-228600" lvl="2" marL="1371600" marR="0" rtl="0" algn="l">
              <a:lnSpc>
                <a:spcPct val="90000"/>
              </a:lnSpc>
              <a:spcBef>
                <a:spcPts val="500"/>
              </a:spcBef>
              <a:spcAft>
                <a:spcPts val="0"/>
              </a:spcAft>
              <a:buClr>
                <a:srgbClr val="888888"/>
              </a:buClr>
              <a:buSzPts val="1800"/>
              <a:buFont typeface="Arial"/>
              <a:buNone/>
              <a:defRPr b="0" i="0" sz="1800" u="none" cap="none" strike="noStrike">
                <a:solidFill>
                  <a:srgbClr val="888888"/>
                </a:solidFill>
                <a:latin typeface="Calibri"/>
                <a:ea typeface="Calibri"/>
                <a:cs typeface="Calibri"/>
                <a:sym typeface="Calibri"/>
              </a:defRPr>
            </a:lvl3pPr>
            <a:lvl4pPr indent="-228600" lvl="3" marL="1828800" marR="0" rtl="0" algn="l">
              <a:lnSpc>
                <a:spcPct val="90000"/>
              </a:lnSpc>
              <a:spcBef>
                <a:spcPts val="500"/>
              </a:spcBef>
              <a:spcAft>
                <a:spcPts val="0"/>
              </a:spcAft>
              <a:buClr>
                <a:srgbClr val="888888"/>
              </a:buClr>
              <a:buSzPts val="1600"/>
              <a:buFont typeface="Arial"/>
              <a:buNone/>
              <a:defRPr b="0" i="0" sz="1600" u="none" cap="none" strike="noStrike">
                <a:solidFill>
                  <a:srgbClr val="888888"/>
                </a:solidFill>
                <a:latin typeface="Calibri"/>
                <a:ea typeface="Calibri"/>
                <a:cs typeface="Calibri"/>
                <a:sym typeface="Calibri"/>
              </a:defRPr>
            </a:lvl4pPr>
            <a:lvl5pPr indent="-228600" lvl="4" marL="2286000" marR="0" rtl="0" algn="l">
              <a:lnSpc>
                <a:spcPct val="90000"/>
              </a:lnSpc>
              <a:spcBef>
                <a:spcPts val="500"/>
              </a:spcBef>
              <a:spcAft>
                <a:spcPts val="0"/>
              </a:spcAft>
              <a:buClr>
                <a:srgbClr val="888888"/>
              </a:buClr>
              <a:buSzPts val="1600"/>
              <a:buFont typeface="Arial"/>
              <a:buNone/>
              <a:defRPr b="0" i="0" sz="1600" u="none" cap="none" strike="noStrike">
                <a:solidFill>
                  <a:srgbClr val="888888"/>
                </a:solidFill>
                <a:latin typeface="Calibri"/>
                <a:ea typeface="Calibri"/>
                <a:cs typeface="Calibri"/>
                <a:sym typeface="Calibri"/>
              </a:defRPr>
            </a:lvl5pPr>
            <a:lvl6pPr indent="-228600" lvl="5" marL="2743200" marR="0" rtl="0" algn="l">
              <a:lnSpc>
                <a:spcPct val="90000"/>
              </a:lnSpc>
              <a:spcBef>
                <a:spcPts val="500"/>
              </a:spcBef>
              <a:spcAft>
                <a:spcPts val="0"/>
              </a:spcAft>
              <a:buClr>
                <a:srgbClr val="888888"/>
              </a:buClr>
              <a:buSzPts val="1600"/>
              <a:buFont typeface="Arial"/>
              <a:buNone/>
              <a:defRPr b="0" i="0" sz="1600" u="none" cap="none" strike="noStrike">
                <a:solidFill>
                  <a:srgbClr val="888888"/>
                </a:solidFill>
                <a:latin typeface="Calibri"/>
                <a:ea typeface="Calibri"/>
                <a:cs typeface="Calibri"/>
                <a:sym typeface="Calibri"/>
              </a:defRPr>
            </a:lvl6pPr>
            <a:lvl7pPr indent="-228600" lvl="6" marL="3200400" marR="0" rtl="0" algn="l">
              <a:lnSpc>
                <a:spcPct val="90000"/>
              </a:lnSpc>
              <a:spcBef>
                <a:spcPts val="500"/>
              </a:spcBef>
              <a:spcAft>
                <a:spcPts val="0"/>
              </a:spcAft>
              <a:buClr>
                <a:srgbClr val="888888"/>
              </a:buClr>
              <a:buSzPts val="1600"/>
              <a:buFont typeface="Arial"/>
              <a:buNone/>
              <a:defRPr b="0" i="0" sz="1600" u="none" cap="none" strike="noStrike">
                <a:solidFill>
                  <a:srgbClr val="888888"/>
                </a:solidFill>
                <a:latin typeface="Calibri"/>
                <a:ea typeface="Calibri"/>
                <a:cs typeface="Calibri"/>
                <a:sym typeface="Calibri"/>
              </a:defRPr>
            </a:lvl7pPr>
            <a:lvl8pPr indent="-228600" lvl="7" marL="3657600" marR="0" rtl="0" algn="l">
              <a:lnSpc>
                <a:spcPct val="90000"/>
              </a:lnSpc>
              <a:spcBef>
                <a:spcPts val="500"/>
              </a:spcBef>
              <a:spcAft>
                <a:spcPts val="0"/>
              </a:spcAft>
              <a:buClr>
                <a:srgbClr val="888888"/>
              </a:buClr>
              <a:buSzPts val="1600"/>
              <a:buFont typeface="Arial"/>
              <a:buNone/>
              <a:defRPr b="0" i="0" sz="1600" u="none" cap="none" strike="noStrike">
                <a:solidFill>
                  <a:srgbClr val="888888"/>
                </a:solidFill>
                <a:latin typeface="Calibri"/>
                <a:ea typeface="Calibri"/>
                <a:cs typeface="Calibri"/>
                <a:sym typeface="Calibri"/>
              </a:defRPr>
            </a:lvl8pPr>
            <a:lvl9pPr indent="-228600" lvl="8" marL="4114800" marR="0" rtl="0" algn="l">
              <a:lnSpc>
                <a:spcPct val="90000"/>
              </a:lnSpc>
              <a:spcBef>
                <a:spcPts val="500"/>
              </a:spcBef>
              <a:spcAft>
                <a:spcPts val="0"/>
              </a:spcAft>
              <a:buClr>
                <a:srgbClr val="888888"/>
              </a:buClr>
              <a:buSzPts val="1600"/>
              <a:buFont typeface="Arial"/>
              <a:buNone/>
              <a:defRPr b="0" i="0" sz="1600" u="none" cap="none" strike="noStrike">
                <a:solidFill>
                  <a:srgbClr val="888888"/>
                </a:solidFill>
                <a:latin typeface="Calibri"/>
                <a:ea typeface="Calibri"/>
                <a:cs typeface="Calibri"/>
                <a:sym typeface="Calibri"/>
              </a:defRPr>
            </a:lvl9pPr>
          </a:lstStyle>
          <a:p/>
        </p:txBody>
      </p:sp>
      <p:sp>
        <p:nvSpPr>
          <p:cNvPr id="46" name="Shape 46"/>
          <p:cNvSpPr txBox="1"/>
          <p:nvPr>
            <p:ph idx="10" type="dt"/>
          </p:nvPr>
        </p:nvSpPr>
        <p:spPr>
          <a:xfrm>
            <a:off x="838200" y="6356350"/>
            <a:ext cx="2743200" cy="365125"/>
          </a:xfrm>
          <a:prstGeom prst="rect">
            <a:avLst/>
          </a:prstGeom>
          <a:noFill/>
          <a:ln>
            <a:noFill/>
          </a:ln>
        </p:spPr>
        <p:txBody>
          <a:bodyPr anchorCtr="0" anchor="ctr" bIns="91425" lIns="91425" spcFirstLastPara="1" rIns="91425" wrap="square" tIns="91425"/>
          <a:lstStyle>
            <a:lvl1pPr indent="0" lvl="0" marL="0" marR="0" rtl="0" algn="l">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indent="0" lvl="1" marL="457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47" name="Shape 47"/>
          <p:cNvSpPr txBox="1"/>
          <p:nvPr>
            <p:ph idx="11" type="ftr"/>
          </p:nvPr>
        </p:nvSpPr>
        <p:spPr>
          <a:xfrm>
            <a:off x="4038600" y="6356350"/>
            <a:ext cx="4114800" cy="365125"/>
          </a:xfrm>
          <a:prstGeom prst="rect">
            <a:avLst/>
          </a:prstGeom>
          <a:noFill/>
          <a:ln>
            <a:noFill/>
          </a:ln>
        </p:spPr>
        <p:txBody>
          <a:bodyPr anchorCtr="0" anchor="ctr" bIns="91425" lIns="91425" spcFirstLastPara="1" rIns="91425" wrap="square" tIns="91425"/>
          <a:lstStyle>
            <a:lvl1pPr indent="0" lvl="0" marL="0" marR="0" rtl="0" algn="ctr">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indent="0" lvl="1" marL="457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48" name="Shape 48"/>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Calibri"/>
                <a:ea typeface="Calibri"/>
                <a:cs typeface="Calibri"/>
                <a:sym typeface="Calibri"/>
              </a:defRPr>
            </a:lvl1pPr>
            <a:lvl2pPr indent="0" lvl="1" marL="0" marR="0" rtl="0" algn="r">
              <a:spcBef>
                <a:spcPts val="0"/>
              </a:spcBef>
              <a:buNone/>
              <a:defRPr b="0" i="0" sz="1200" u="none" cap="none" strike="noStrike">
                <a:solidFill>
                  <a:srgbClr val="888888"/>
                </a:solidFill>
                <a:latin typeface="Calibri"/>
                <a:ea typeface="Calibri"/>
                <a:cs typeface="Calibri"/>
                <a:sym typeface="Calibri"/>
              </a:defRPr>
            </a:lvl2pPr>
            <a:lvl3pPr indent="0" lvl="2" marL="0" marR="0" rtl="0" algn="r">
              <a:spcBef>
                <a:spcPts val="0"/>
              </a:spcBef>
              <a:buNone/>
              <a:defRPr b="0" i="0" sz="1200" u="none" cap="none" strike="noStrike">
                <a:solidFill>
                  <a:srgbClr val="888888"/>
                </a:solidFill>
                <a:latin typeface="Calibri"/>
                <a:ea typeface="Calibri"/>
                <a:cs typeface="Calibri"/>
                <a:sym typeface="Calibri"/>
              </a:defRPr>
            </a:lvl3pPr>
            <a:lvl4pPr indent="0" lvl="3" marL="0" marR="0" rtl="0" algn="r">
              <a:spcBef>
                <a:spcPts val="0"/>
              </a:spcBef>
              <a:buNone/>
              <a:defRPr b="0" i="0" sz="1200" u="none" cap="none" strike="noStrike">
                <a:solidFill>
                  <a:srgbClr val="888888"/>
                </a:solidFill>
                <a:latin typeface="Calibri"/>
                <a:ea typeface="Calibri"/>
                <a:cs typeface="Calibri"/>
                <a:sym typeface="Calibri"/>
              </a:defRPr>
            </a:lvl4pPr>
            <a:lvl5pPr indent="0" lvl="4" marL="0" marR="0" rtl="0" algn="r">
              <a:spcBef>
                <a:spcPts val="0"/>
              </a:spcBef>
              <a:buNone/>
              <a:defRPr b="0" i="0" sz="1200" u="none" cap="none" strike="noStrike">
                <a:solidFill>
                  <a:srgbClr val="888888"/>
                </a:solidFill>
                <a:latin typeface="Calibri"/>
                <a:ea typeface="Calibri"/>
                <a:cs typeface="Calibri"/>
                <a:sym typeface="Calibri"/>
              </a:defRPr>
            </a:lvl5pPr>
            <a:lvl6pPr indent="0" lvl="5" marL="0" marR="0" rtl="0" algn="r">
              <a:spcBef>
                <a:spcPts val="0"/>
              </a:spcBef>
              <a:buNone/>
              <a:defRPr b="0" i="0" sz="1200" u="none" cap="none" strike="noStrike">
                <a:solidFill>
                  <a:srgbClr val="888888"/>
                </a:solidFill>
                <a:latin typeface="Calibri"/>
                <a:ea typeface="Calibri"/>
                <a:cs typeface="Calibri"/>
                <a:sym typeface="Calibri"/>
              </a:defRPr>
            </a:lvl6pPr>
            <a:lvl7pPr indent="0" lvl="6" marL="0" marR="0" rtl="0" algn="r">
              <a:spcBef>
                <a:spcPts val="0"/>
              </a:spcBef>
              <a:buNone/>
              <a:defRPr b="0" i="0" sz="1200" u="none" cap="none" strike="noStrike">
                <a:solidFill>
                  <a:srgbClr val="888888"/>
                </a:solidFill>
                <a:latin typeface="Calibri"/>
                <a:ea typeface="Calibri"/>
                <a:cs typeface="Calibri"/>
                <a:sym typeface="Calibri"/>
              </a:defRPr>
            </a:lvl7pPr>
            <a:lvl8pPr indent="0" lvl="7" marL="0" marR="0" rtl="0" algn="r">
              <a:spcBef>
                <a:spcPts val="0"/>
              </a:spcBef>
              <a:buNone/>
              <a:defRPr b="0" i="0" sz="1200" u="none" cap="none" strike="noStrike">
                <a:solidFill>
                  <a:srgbClr val="888888"/>
                </a:solidFill>
                <a:latin typeface="Calibri"/>
                <a:ea typeface="Calibri"/>
                <a:cs typeface="Calibri"/>
                <a:sym typeface="Calibri"/>
              </a:defRPr>
            </a:lvl8pPr>
            <a:lvl9pPr indent="0" lvl="8" marL="0" marR="0" rtl="0" algn="r">
              <a:spcBef>
                <a:spcPts val="0"/>
              </a:spcBef>
              <a:buNone/>
              <a:defRPr b="0" i="0" sz="1200" u="none" cap="none" strike="noStrike">
                <a:solidFill>
                  <a:srgbClr val="888888"/>
                </a:solidFill>
                <a:latin typeface="Calibri"/>
                <a:ea typeface="Calibri"/>
                <a:cs typeface="Calibri"/>
                <a:sym typeface="Calibri"/>
              </a:defRPr>
            </a:lvl9pPr>
          </a:lstStyle>
          <a:p>
            <a:pPr indent="0" lvl="0" mar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omparison" type="twoTxTwoObj">
  <p:cSld name="TWO_OBJECTS_WITH_TEXT">
    <p:spTree>
      <p:nvGrpSpPr>
        <p:cNvPr id="49" name="Shape 49"/>
        <p:cNvGrpSpPr/>
        <p:nvPr/>
      </p:nvGrpSpPr>
      <p:grpSpPr>
        <a:xfrm>
          <a:off x="0" y="0"/>
          <a:ext cx="0" cy="0"/>
          <a:chOff x="0" y="0"/>
          <a:chExt cx="0" cy="0"/>
        </a:xfrm>
      </p:grpSpPr>
      <p:sp>
        <p:nvSpPr>
          <p:cNvPr id="50" name="Shape 50"/>
          <p:cNvSpPr txBox="1"/>
          <p:nvPr>
            <p:ph type="title"/>
          </p:nvPr>
        </p:nvSpPr>
        <p:spPr>
          <a:xfrm>
            <a:off x="839788" y="365125"/>
            <a:ext cx="10515600" cy="1325563"/>
          </a:xfrm>
          <a:prstGeom prst="rect">
            <a:avLst/>
          </a:prstGeom>
          <a:noFill/>
          <a:ln>
            <a:noFill/>
          </a:ln>
        </p:spPr>
        <p:txBody>
          <a:bodyPr anchorCtr="0" anchor="ctr" bIns="91425" lIns="91425" spcFirstLastPara="1" rIns="91425" wrap="square" tIns="91425"/>
          <a:lstStyle>
            <a:lvl1pPr indent="0" lvl="0" marL="0" marR="0" rtl="0" algn="l">
              <a:lnSpc>
                <a:spcPct val="9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indent="0" lvl="1">
              <a:spcBef>
                <a:spcPts val="0"/>
              </a:spcBef>
              <a:spcAft>
                <a:spcPts val="0"/>
              </a:spcAft>
              <a:buSzPts val="1400"/>
              <a:buNone/>
              <a:defRPr sz="1800"/>
            </a:lvl2pPr>
            <a:lvl3pPr indent="0" lvl="2">
              <a:spcBef>
                <a:spcPts val="0"/>
              </a:spcBef>
              <a:spcAft>
                <a:spcPts val="0"/>
              </a:spcAft>
              <a:buSzPts val="1400"/>
              <a:buNone/>
              <a:defRPr sz="1800"/>
            </a:lvl3pPr>
            <a:lvl4pPr indent="0" lvl="3">
              <a:spcBef>
                <a:spcPts val="0"/>
              </a:spcBef>
              <a:spcAft>
                <a:spcPts val="0"/>
              </a:spcAft>
              <a:buSzPts val="1400"/>
              <a:buNone/>
              <a:defRPr sz="1800"/>
            </a:lvl4pPr>
            <a:lvl5pPr indent="0" lvl="4">
              <a:spcBef>
                <a:spcPts val="0"/>
              </a:spcBef>
              <a:spcAft>
                <a:spcPts val="0"/>
              </a:spcAft>
              <a:buSzPts val="1400"/>
              <a:buNone/>
              <a:defRPr sz="1800"/>
            </a:lvl5pPr>
            <a:lvl6pPr indent="0" lvl="5">
              <a:spcBef>
                <a:spcPts val="0"/>
              </a:spcBef>
              <a:spcAft>
                <a:spcPts val="0"/>
              </a:spcAft>
              <a:buSzPts val="1400"/>
              <a:buNone/>
              <a:defRPr sz="1800"/>
            </a:lvl6pPr>
            <a:lvl7pPr indent="0" lvl="6">
              <a:spcBef>
                <a:spcPts val="0"/>
              </a:spcBef>
              <a:spcAft>
                <a:spcPts val="0"/>
              </a:spcAft>
              <a:buSzPts val="1400"/>
              <a:buNone/>
              <a:defRPr sz="1800"/>
            </a:lvl7pPr>
            <a:lvl8pPr indent="0" lvl="7">
              <a:spcBef>
                <a:spcPts val="0"/>
              </a:spcBef>
              <a:spcAft>
                <a:spcPts val="0"/>
              </a:spcAft>
              <a:buSzPts val="1400"/>
              <a:buNone/>
              <a:defRPr sz="1800"/>
            </a:lvl8pPr>
            <a:lvl9pPr indent="0" lvl="8">
              <a:spcBef>
                <a:spcPts val="0"/>
              </a:spcBef>
              <a:spcAft>
                <a:spcPts val="0"/>
              </a:spcAft>
              <a:buSzPts val="1400"/>
              <a:buNone/>
              <a:defRPr sz="1800"/>
            </a:lvl9pPr>
          </a:lstStyle>
          <a:p/>
        </p:txBody>
      </p:sp>
      <p:sp>
        <p:nvSpPr>
          <p:cNvPr id="51" name="Shape 51"/>
          <p:cNvSpPr txBox="1"/>
          <p:nvPr>
            <p:ph idx="1" type="body"/>
          </p:nvPr>
        </p:nvSpPr>
        <p:spPr>
          <a:xfrm>
            <a:off x="839788" y="1681163"/>
            <a:ext cx="5157787" cy="823912"/>
          </a:xfrm>
          <a:prstGeom prst="rect">
            <a:avLst/>
          </a:prstGeom>
          <a:noFill/>
          <a:ln>
            <a:noFill/>
          </a:ln>
        </p:spPr>
        <p:txBody>
          <a:bodyPr anchorCtr="0" anchor="b" bIns="91425" lIns="91425" spcFirstLastPara="1" rIns="91425" wrap="square" tIns="91425"/>
          <a:lstStyle>
            <a:lvl1pPr indent="-228600" lvl="0" marL="457200" marR="0" rtl="0" algn="l">
              <a:lnSpc>
                <a:spcPct val="90000"/>
              </a:lnSpc>
              <a:spcBef>
                <a:spcPts val="1000"/>
              </a:spcBef>
              <a:spcAft>
                <a:spcPts val="0"/>
              </a:spcAft>
              <a:buClr>
                <a:schemeClr val="dk1"/>
              </a:buClr>
              <a:buSzPts val="2400"/>
              <a:buFont typeface="Arial"/>
              <a:buNone/>
              <a:defRPr b="1" i="0" sz="2400" u="none" cap="none" strike="noStrike">
                <a:solidFill>
                  <a:schemeClr val="dk1"/>
                </a:solidFill>
                <a:latin typeface="Calibri"/>
                <a:ea typeface="Calibri"/>
                <a:cs typeface="Calibri"/>
                <a:sym typeface="Calibri"/>
              </a:defRPr>
            </a:lvl1pPr>
            <a:lvl2pPr indent="-228600" lvl="1" marL="914400" marR="0" rtl="0" algn="l">
              <a:lnSpc>
                <a:spcPct val="90000"/>
              </a:lnSpc>
              <a:spcBef>
                <a:spcPts val="500"/>
              </a:spcBef>
              <a:spcAft>
                <a:spcPts val="0"/>
              </a:spcAft>
              <a:buClr>
                <a:schemeClr val="dk1"/>
              </a:buClr>
              <a:buSzPts val="2000"/>
              <a:buFont typeface="Arial"/>
              <a:buNone/>
              <a:defRPr b="1" i="0" sz="2000" u="none" cap="none" strike="noStrike">
                <a:solidFill>
                  <a:schemeClr val="dk1"/>
                </a:solidFill>
                <a:latin typeface="Calibri"/>
                <a:ea typeface="Calibri"/>
                <a:cs typeface="Calibri"/>
                <a:sym typeface="Calibri"/>
              </a:defRPr>
            </a:lvl2pPr>
            <a:lvl3pPr indent="-228600" lvl="2" marL="1371600" marR="0" rtl="0" algn="l">
              <a:lnSpc>
                <a:spcPct val="90000"/>
              </a:lnSpc>
              <a:spcBef>
                <a:spcPts val="500"/>
              </a:spcBef>
              <a:spcAft>
                <a:spcPts val="0"/>
              </a:spcAft>
              <a:buClr>
                <a:schemeClr val="dk1"/>
              </a:buClr>
              <a:buSzPts val="1800"/>
              <a:buFont typeface="Arial"/>
              <a:buNone/>
              <a:defRPr b="1" i="0" sz="1800" u="none" cap="none" strike="noStrike">
                <a:solidFill>
                  <a:schemeClr val="dk1"/>
                </a:solidFill>
                <a:latin typeface="Calibri"/>
                <a:ea typeface="Calibri"/>
                <a:cs typeface="Calibri"/>
                <a:sym typeface="Calibri"/>
              </a:defRPr>
            </a:lvl3pPr>
            <a:lvl4pPr indent="-228600" lvl="3" marL="18288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Calibri"/>
                <a:ea typeface="Calibri"/>
                <a:cs typeface="Calibri"/>
                <a:sym typeface="Calibri"/>
              </a:defRPr>
            </a:lvl4pPr>
            <a:lvl5pPr indent="-228600" lvl="4" marL="22860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Calibri"/>
                <a:ea typeface="Calibri"/>
                <a:cs typeface="Calibri"/>
                <a:sym typeface="Calibri"/>
              </a:defRPr>
            </a:lvl5pPr>
            <a:lvl6pPr indent="-228600" lvl="5" marL="27432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Calibri"/>
                <a:ea typeface="Calibri"/>
                <a:cs typeface="Calibri"/>
                <a:sym typeface="Calibri"/>
              </a:defRPr>
            </a:lvl6pPr>
            <a:lvl7pPr indent="-228600" lvl="6" marL="32004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Calibri"/>
                <a:ea typeface="Calibri"/>
                <a:cs typeface="Calibri"/>
                <a:sym typeface="Calibri"/>
              </a:defRPr>
            </a:lvl7pPr>
            <a:lvl8pPr indent="-228600" lvl="7" marL="36576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Calibri"/>
                <a:ea typeface="Calibri"/>
                <a:cs typeface="Calibri"/>
                <a:sym typeface="Calibri"/>
              </a:defRPr>
            </a:lvl8pPr>
            <a:lvl9pPr indent="-228600" lvl="8" marL="41148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Calibri"/>
                <a:ea typeface="Calibri"/>
                <a:cs typeface="Calibri"/>
                <a:sym typeface="Calibri"/>
              </a:defRPr>
            </a:lvl9pPr>
          </a:lstStyle>
          <a:p/>
        </p:txBody>
      </p:sp>
      <p:sp>
        <p:nvSpPr>
          <p:cNvPr id="52" name="Shape 52"/>
          <p:cNvSpPr txBox="1"/>
          <p:nvPr>
            <p:ph idx="2" type="body"/>
          </p:nvPr>
        </p:nvSpPr>
        <p:spPr>
          <a:xfrm>
            <a:off x="839788" y="2505075"/>
            <a:ext cx="5157787" cy="3684588"/>
          </a:xfrm>
          <a:prstGeom prst="rect">
            <a:avLst/>
          </a:prstGeom>
          <a:noFill/>
          <a:ln>
            <a:noFill/>
          </a:ln>
        </p:spPr>
        <p:txBody>
          <a:bodyPr anchorCtr="0" anchor="t" bIns="91425" lIns="91425" spcFirstLastPara="1" rIns="91425" wrap="square" tIns="91425"/>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53" name="Shape 53"/>
          <p:cNvSpPr txBox="1"/>
          <p:nvPr>
            <p:ph idx="3" type="body"/>
          </p:nvPr>
        </p:nvSpPr>
        <p:spPr>
          <a:xfrm>
            <a:off x="6172200" y="1681163"/>
            <a:ext cx="5183188" cy="823912"/>
          </a:xfrm>
          <a:prstGeom prst="rect">
            <a:avLst/>
          </a:prstGeom>
          <a:noFill/>
          <a:ln>
            <a:noFill/>
          </a:ln>
        </p:spPr>
        <p:txBody>
          <a:bodyPr anchorCtr="0" anchor="b" bIns="91425" lIns="91425" spcFirstLastPara="1" rIns="91425" wrap="square" tIns="91425"/>
          <a:lstStyle>
            <a:lvl1pPr indent="-228600" lvl="0" marL="457200" marR="0" rtl="0" algn="l">
              <a:lnSpc>
                <a:spcPct val="90000"/>
              </a:lnSpc>
              <a:spcBef>
                <a:spcPts val="1000"/>
              </a:spcBef>
              <a:spcAft>
                <a:spcPts val="0"/>
              </a:spcAft>
              <a:buClr>
                <a:schemeClr val="dk1"/>
              </a:buClr>
              <a:buSzPts val="2400"/>
              <a:buFont typeface="Arial"/>
              <a:buNone/>
              <a:defRPr b="1" i="0" sz="2400" u="none" cap="none" strike="noStrike">
                <a:solidFill>
                  <a:schemeClr val="dk1"/>
                </a:solidFill>
                <a:latin typeface="Calibri"/>
                <a:ea typeface="Calibri"/>
                <a:cs typeface="Calibri"/>
                <a:sym typeface="Calibri"/>
              </a:defRPr>
            </a:lvl1pPr>
            <a:lvl2pPr indent="-228600" lvl="1" marL="914400" marR="0" rtl="0" algn="l">
              <a:lnSpc>
                <a:spcPct val="90000"/>
              </a:lnSpc>
              <a:spcBef>
                <a:spcPts val="500"/>
              </a:spcBef>
              <a:spcAft>
                <a:spcPts val="0"/>
              </a:spcAft>
              <a:buClr>
                <a:schemeClr val="dk1"/>
              </a:buClr>
              <a:buSzPts val="2000"/>
              <a:buFont typeface="Arial"/>
              <a:buNone/>
              <a:defRPr b="1" i="0" sz="2000" u="none" cap="none" strike="noStrike">
                <a:solidFill>
                  <a:schemeClr val="dk1"/>
                </a:solidFill>
                <a:latin typeface="Calibri"/>
                <a:ea typeface="Calibri"/>
                <a:cs typeface="Calibri"/>
                <a:sym typeface="Calibri"/>
              </a:defRPr>
            </a:lvl2pPr>
            <a:lvl3pPr indent="-228600" lvl="2" marL="1371600" marR="0" rtl="0" algn="l">
              <a:lnSpc>
                <a:spcPct val="90000"/>
              </a:lnSpc>
              <a:spcBef>
                <a:spcPts val="500"/>
              </a:spcBef>
              <a:spcAft>
                <a:spcPts val="0"/>
              </a:spcAft>
              <a:buClr>
                <a:schemeClr val="dk1"/>
              </a:buClr>
              <a:buSzPts val="1800"/>
              <a:buFont typeface="Arial"/>
              <a:buNone/>
              <a:defRPr b="1" i="0" sz="1800" u="none" cap="none" strike="noStrike">
                <a:solidFill>
                  <a:schemeClr val="dk1"/>
                </a:solidFill>
                <a:latin typeface="Calibri"/>
                <a:ea typeface="Calibri"/>
                <a:cs typeface="Calibri"/>
                <a:sym typeface="Calibri"/>
              </a:defRPr>
            </a:lvl3pPr>
            <a:lvl4pPr indent="-228600" lvl="3" marL="18288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Calibri"/>
                <a:ea typeface="Calibri"/>
                <a:cs typeface="Calibri"/>
                <a:sym typeface="Calibri"/>
              </a:defRPr>
            </a:lvl4pPr>
            <a:lvl5pPr indent="-228600" lvl="4" marL="22860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Calibri"/>
                <a:ea typeface="Calibri"/>
                <a:cs typeface="Calibri"/>
                <a:sym typeface="Calibri"/>
              </a:defRPr>
            </a:lvl5pPr>
            <a:lvl6pPr indent="-228600" lvl="5" marL="27432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Calibri"/>
                <a:ea typeface="Calibri"/>
                <a:cs typeface="Calibri"/>
                <a:sym typeface="Calibri"/>
              </a:defRPr>
            </a:lvl6pPr>
            <a:lvl7pPr indent="-228600" lvl="6" marL="32004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Calibri"/>
                <a:ea typeface="Calibri"/>
                <a:cs typeface="Calibri"/>
                <a:sym typeface="Calibri"/>
              </a:defRPr>
            </a:lvl7pPr>
            <a:lvl8pPr indent="-228600" lvl="7" marL="36576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Calibri"/>
                <a:ea typeface="Calibri"/>
                <a:cs typeface="Calibri"/>
                <a:sym typeface="Calibri"/>
              </a:defRPr>
            </a:lvl8pPr>
            <a:lvl9pPr indent="-228600" lvl="8" marL="41148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Calibri"/>
                <a:ea typeface="Calibri"/>
                <a:cs typeface="Calibri"/>
                <a:sym typeface="Calibri"/>
              </a:defRPr>
            </a:lvl9pPr>
          </a:lstStyle>
          <a:p/>
        </p:txBody>
      </p:sp>
      <p:sp>
        <p:nvSpPr>
          <p:cNvPr id="54" name="Shape 54"/>
          <p:cNvSpPr txBox="1"/>
          <p:nvPr>
            <p:ph idx="4" type="body"/>
          </p:nvPr>
        </p:nvSpPr>
        <p:spPr>
          <a:xfrm>
            <a:off x="6172200" y="2505075"/>
            <a:ext cx="5183188" cy="3684588"/>
          </a:xfrm>
          <a:prstGeom prst="rect">
            <a:avLst/>
          </a:prstGeom>
          <a:noFill/>
          <a:ln>
            <a:noFill/>
          </a:ln>
        </p:spPr>
        <p:txBody>
          <a:bodyPr anchorCtr="0" anchor="t" bIns="91425" lIns="91425" spcFirstLastPara="1" rIns="91425" wrap="square" tIns="91425"/>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55" name="Shape 55"/>
          <p:cNvSpPr txBox="1"/>
          <p:nvPr>
            <p:ph idx="10" type="dt"/>
          </p:nvPr>
        </p:nvSpPr>
        <p:spPr>
          <a:xfrm>
            <a:off x="838200" y="6356350"/>
            <a:ext cx="2743200" cy="365125"/>
          </a:xfrm>
          <a:prstGeom prst="rect">
            <a:avLst/>
          </a:prstGeom>
          <a:noFill/>
          <a:ln>
            <a:noFill/>
          </a:ln>
        </p:spPr>
        <p:txBody>
          <a:bodyPr anchorCtr="0" anchor="ctr" bIns="91425" lIns="91425" spcFirstLastPara="1" rIns="91425" wrap="square" tIns="91425"/>
          <a:lstStyle>
            <a:lvl1pPr indent="0" lvl="0" marL="0" marR="0" rtl="0" algn="l">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indent="0" lvl="1" marL="457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6" name="Shape 56"/>
          <p:cNvSpPr txBox="1"/>
          <p:nvPr>
            <p:ph idx="11" type="ftr"/>
          </p:nvPr>
        </p:nvSpPr>
        <p:spPr>
          <a:xfrm>
            <a:off x="4038600" y="6356350"/>
            <a:ext cx="4114800" cy="365125"/>
          </a:xfrm>
          <a:prstGeom prst="rect">
            <a:avLst/>
          </a:prstGeom>
          <a:noFill/>
          <a:ln>
            <a:noFill/>
          </a:ln>
        </p:spPr>
        <p:txBody>
          <a:bodyPr anchorCtr="0" anchor="ctr" bIns="91425" lIns="91425" spcFirstLastPara="1" rIns="91425" wrap="square" tIns="91425"/>
          <a:lstStyle>
            <a:lvl1pPr indent="0" lvl="0" marL="0" marR="0" rtl="0" algn="ctr">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indent="0" lvl="1" marL="457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7" name="Shape 57"/>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Calibri"/>
                <a:ea typeface="Calibri"/>
                <a:cs typeface="Calibri"/>
                <a:sym typeface="Calibri"/>
              </a:defRPr>
            </a:lvl1pPr>
            <a:lvl2pPr indent="0" lvl="1" marL="0" marR="0" rtl="0" algn="r">
              <a:spcBef>
                <a:spcPts val="0"/>
              </a:spcBef>
              <a:buNone/>
              <a:defRPr b="0" i="0" sz="1200" u="none" cap="none" strike="noStrike">
                <a:solidFill>
                  <a:srgbClr val="888888"/>
                </a:solidFill>
                <a:latin typeface="Calibri"/>
                <a:ea typeface="Calibri"/>
                <a:cs typeface="Calibri"/>
                <a:sym typeface="Calibri"/>
              </a:defRPr>
            </a:lvl2pPr>
            <a:lvl3pPr indent="0" lvl="2" marL="0" marR="0" rtl="0" algn="r">
              <a:spcBef>
                <a:spcPts val="0"/>
              </a:spcBef>
              <a:buNone/>
              <a:defRPr b="0" i="0" sz="1200" u="none" cap="none" strike="noStrike">
                <a:solidFill>
                  <a:srgbClr val="888888"/>
                </a:solidFill>
                <a:latin typeface="Calibri"/>
                <a:ea typeface="Calibri"/>
                <a:cs typeface="Calibri"/>
                <a:sym typeface="Calibri"/>
              </a:defRPr>
            </a:lvl3pPr>
            <a:lvl4pPr indent="0" lvl="3" marL="0" marR="0" rtl="0" algn="r">
              <a:spcBef>
                <a:spcPts val="0"/>
              </a:spcBef>
              <a:buNone/>
              <a:defRPr b="0" i="0" sz="1200" u="none" cap="none" strike="noStrike">
                <a:solidFill>
                  <a:srgbClr val="888888"/>
                </a:solidFill>
                <a:latin typeface="Calibri"/>
                <a:ea typeface="Calibri"/>
                <a:cs typeface="Calibri"/>
                <a:sym typeface="Calibri"/>
              </a:defRPr>
            </a:lvl4pPr>
            <a:lvl5pPr indent="0" lvl="4" marL="0" marR="0" rtl="0" algn="r">
              <a:spcBef>
                <a:spcPts val="0"/>
              </a:spcBef>
              <a:buNone/>
              <a:defRPr b="0" i="0" sz="1200" u="none" cap="none" strike="noStrike">
                <a:solidFill>
                  <a:srgbClr val="888888"/>
                </a:solidFill>
                <a:latin typeface="Calibri"/>
                <a:ea typeface="Calibri"/>
                <a:cs typeface="Calibri"/>
                <a:sym typeface="Calibri"/>
              </a:defRPr>
            </a:lvl5pPr>
            <a:lvl6pPr indent="0" lvl="5" marL="0" marR="0" rtl="0" algn="r">
              <a:spcBef>
                <a:spcPts val="0"/>
              </a:spcBef>
              <a:buNone/>
              <a:defRPr b="0" i="0" sz="1200" u="none" cap="none" strike="noStrike">
                <a:solidFill>
                  <a:srgbClr val="888888"/>
                </a:solidFill>
                <a:latin typeface="Calibri"/>
                <a:ea typeface="Calibri"/>
                <a:cs typeface="Calibri"/>
                <a:sym typeface="Calibri"/>
              </a:defRPr>
            </a:lvl6pPr>
            <a:lvl7pPr indent="0" lvl="6" marL="0" marR="0" rtl="0" algn="r">
              <a:spcBef>
                <a:spcPts val="0"/>
              </a:spcBef>
              <a:buNone/>
              <a:defRPr b="0" i="0" sz="1200" u="none" cap="none" strike="noStrike">
                <a:solidFill>
                  <a:srgbClr val="888888"/>
                </a:solidFill>
                <a:latin typeface="Calibri"/>
                <a:ea typeface="Calibri"/>
                <a:cs typeface="Calibri"/>
                <a:sym typeface="Calibri"/>
              </a:defRPr>
            </a:lvl7pPr>
            <a:lvl8pPr indent="0" lvl="7" marL="0" marR="0" rtl="0" algn="r">
              <a:spcBef>
                <a:spcPts val="0"/>
              </a:spcBef>
              <a:buNone/>
              <a:defRPr b="0" i="0" sz="1200" u="none" cap="none" strike="noStrike">
                <a:solidFill>
                  <a:srgbClr val="888888"/>
                </a:solidFill>
                <a:latin typeface="Calibri"/>
                <a:ea typeface="Calibri"/>
                <a:cs typeface="Calibri"/>
                <a:sym typeface="Calibri"/>
              </a:defRPr>
            </a:lvl8pPr>
            <a:lvl9pPr indent="0" lvl="8" marL="0" marR="0" rtl="0" algn="r">
              <a:spcBef>
                <a:spcPts val="0"/>
              </a:spcBef>
              <a:buNone/>
              <a:defRPr b="0" i="0" sz="1200" u="none" cap="none" strike="noStrike">
                <a:solidFill>
                  <a:srgbClr val="888888"/>
                </a:solidFill>
                <a:latin typeface="Calibri"/>
                <a:ea typeface="Calibri"/>
                <a:cs typeface="Calibri"/>
                <a:sym typeface="Calibri"/>
              </a:defRPr>
            </a:lvl9pPr>
          </a:lstStyle>
          <a:p>
            <a:pPr indent="0" lvl="0" mar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ontent with Caption" type="objTx">
  <p:cSld name="OBJECT_WITH_CAPTION_TEXT">
    <p:spTree>
      <p:nvGrpSpPr>
        <p:cNvPr id="58" name="Shape 58"/>
        <p:cNvGrpSpPr/>
        <p:nvPr/>
      </p:nvGrpSpPr>
      <p:grpSpPr>
        <a:xfrm>
          <a:off x="0" y="0"/>
          <a:ext cx="0" cy="0"/>
          <a:chOff x="0" y="0"/>
          <a:chExt cx="0" cy="0"/>
        </a:xfrm>
      </p:grpSpPr>
      <p:sp>
        <p:nvSpPr>
          <p:cNvPr id="59" name="Shape 59"/>
          <p:cNvSpPr txBox="1"/>
          <p:nvPr>
            <p:ph type="title"/>
          </p:nvPr>
        </p:nvSpPr>
        <p:spPr>
          <a:xfrm>
            <a:off x="839788" y="457200"/>
            <a:ext cx="3932237" cy="1600200"/>
          </a:xfrm>
          <a:prstGeom prst="rect">
            <a:avLst/>
          </a:prstGeom>
          <a:noFill/>
          <a:ln>
            <a:noFill/>
          </a:ln>
        </p:spPr>
        <p:txBody>
          <a:bodyPr anchorCtr="0" anchor="b" bIns="91425" lIns="91425" spcFirstLastPara="1" rIns="91425" wrap="square" tIns="91425"/>
          <a:lstStyle>
            <a:lvl1pPr indent="0" lvl="0" marL="0" marR="0" rtl="0" algn="l">
              <a:lnSpc>
                <a:spcPct val="90000"/>
              </a:lnSpc>
              <a:spcBef>
                <a:spcPts val="0"/>
              </a:spcBef>
              <a:spcAft>
                <a:spcPts val="0"/>
              </a:spcAft>
              <a:buClr>
                <a:schemeClr val="dk1"/>
              </a:buClr>
              <a:buSzPts val="3200"/>
              <a:buFont typeface="Calibri"/>
              <a:buNone/>
              <a:defRPr b="0" i="0" sz="3200" u="none" cap="none" strike="noStrike">
                <a:solidFill>
                  <a:schemeClr val="dk1"/>
                </a:solidFill>
                <a:latin typeface="Calibri"/>
                <a:ea typeface="Calibri"/>
                <a:cs typeface="Calibri"/>
                <a:sym typeface="Calibri"/>
              </a:defRPr>
            </a:lvl1pPr>
            <a:lvl2pPr indent="0" lvl="1">
              <a:spcBef>
                <a:spcPts val="0"/>
              </a:spcBef>
              <a:spcAft>
                <a:spcPts val="0"/>
              </a:spcAft>
              <a:buSzPts val="1400"/>
              <a:buNone/>
              <a:defRPr sz="1800"/>
            </a:lvl2pPr>
            <a:lvl3pPr indent="0" lvl="2">
              <a:spcBef>
                <a:spcPts val="0"/>
              </a:spcBef>
              <a:spcAft>
                <a:spcPts val="0"/>
              </a:spcAft>
              <a:buSzPts val="1400"/>
              <a:buNone/>
              <a:defRPr sz="1800"/>
            </a:lvl3pPr>
            <a:lvl4pPr indent="0" lvl="3">
              <a:spcBef>
                <a:spcPts val="0"/>
              </a:spcBef>
              <a:spcAft>
                <a:spcPts val="0"/>
              </a:spcAft>
              <a:buSzPts val="1400"/>
              <a:buNone/>
              <a:defRPr sz="1800"/>
            </a:lvl4pPr>
            <a:lvl5pPr indent="0" lvl="4">
              <a:spcBef>
                <a:spcPts val="0"/>
              </a:spcBef>
              <a:spcAft>
                <a:spcPts val="0"/>
              </a:spcAft>
              <a:buSzPts val="1400"/>
              <a:buNone/>
              <a:defRPr sz="1800"/>
            </a:lvl5pPr>
            <a:lvl6pPr indent="0" lvl="5">
              <a:spcBef>
                <a:spcPts val="0"/>
              </a:spcBef>
              <a:spcAft>
                <a:spcPts val="0"/>
              </a:spcAft>
              <a:buSzPts val="1400"/>
              <a:buNone/>
              <a:defRPr sz="1800"/>
            </a:lvl6pPr>
            <a:lvl7pPr indent="0" lvl="6">
              <a:spcBef>
                <a:spcPts val="0"/>
              </a:spcBef>
              <a:spcAft>
                <a:spcPts val="0"/>
              </a:spcAft>
              <a:buSzPts val="1400"/>
              <a:buNone/>
              <a:defRPr sz="1800"/>
            </a:lvl7pPr>
            <a:lvl8pPr indent="0" lvl="7">
              <a:spcBef>
                <a:spcPts val="0"/>
              </a:spcBef>
              <a:spcAft>
                <a:spcPts val="0"/>
              </a:spcAft>
              <a:buSzPts val="1400"/>
              <a:buNone/>
              <a:defRPr sz="1800"/>
            </a:lvl8pPr>
            <a:lvl9pPr indent="0" lvl="8">
              <a:spcBef>
                <a:spcPts val="0"/>
              </a:spcBef>
              <a:spcAft>
                <a:spcPts val="0"/>
              </a:spcAft>
              <a:buSzPts val="1400"/>
              <a:buNone/>
              <a:defRPr sz="1800"/>
            </a:lvl9pPr>
          </a:lstStyle>
          <a:p/>
        </p:txBody>
      </p:sp>
      <p:sp>
        <p:nvSpPr>
          <p:cNvPr id="60" name="Shape 60"/>
          <p:cNvSpPr txBox="1"/>
          <p:nvPr>
            <p:ph idx="1" type="body"/>
          </p:nvPr>
        </p:nvSpPr>
        <p:spPr>
          <a:xfrm>
            <a:off x="5183188" y="987425"/>
            <a:ext cx="6172200" cy="4873625"/>
          </a:xfrm>
          <a:prstGeom prst="rect">
            <a:avLst/>
          </a:prstGeom>
          <a:noFill/>
          <a:ln>
            <a:noFill/>
          </a:ln>
        </p:spPr>
        <p:txBody>
          <a:bodyPr anchorCtr="0" anchor="t" bIns="91425" lIns="91425" spcFirstLastPara="1" rIns="91425" wrap="square" tIns="91425"/>
          <a:lstStyle>
            <a:lvl1pPr indent="-431800" lvl="0" marL="457200" marR="0" rtl="0" algn="l">
              <a:lnSpc>
                <a:spcPct val="90000"/>
              </a:lnSpc>
              <a:spcBef>
                <a:spcPts val="1000"/>
              </a:spcBef>
              <a:spcAft>
                <a:spcPts val="0"/>
              </a:spcAft>
              <a:buClr>
                <a:schemeClr val="dk1"/>
              </a:buClr>
              <a:buSzPts val="3200"/>
              <a:buFont typeface="Arial"/>
              <a:buChar char="•"/>
              <a:defRPr b="0" i="0" sz="3200" u="none" cap="none" strike="noStrike">
                <a:solidFill>
                  <a:schemeClr val="dk1"/>
                </a:solidFill>
                <a:latin typeface="Calibri"/>
                <a:ea typeface="Calibri"/>
                <a:cs typeface="Calibri"/>
                <a:sym typeface="Calibri"/>
              </a:defRPr>
            </a:lvl1pPr>
            <a:lvl2pPr indent="-406400" lvl="1" marL="914400" marR="0" rtl="0" algn="l">
              <a:lnSpc>
                <a:spcPct val="90000"/>
              </a:lnSpc>
              <a:spcBef>
                <a:spcPts val="5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2pPr>
            <a:lvl3pPr indent="-381000" lvl="2" marL="13716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3pPr>
            <a:lvl4pPr indent="-355600" lvl="3" marL="18288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4pPr>
            <a:lvl5pPr indent="-355600" lvl="4" marL="22860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5pPr>
            <a:lvl6pPr indent="-355600" lvl="5" marL="27432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6pPr>
            <a:lvl7pPr indent="-355600" lvl="6" marL="32004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indent="-355600" lvl="7" marL="3657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indent="-355600" lvl="8" marL="41148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sp>
        <p:nvSpPr>
          <p:cNvPr id="61" name="Shape 61"/>
          <p:cNvSpPr txBox="1"/>
          <p:nvPr>
            <p:ph idx="2" type="body"/>
          </p:nvPr>
        </p:nvSpPr>
        <p:spPr>
          <a:xfrm>
            <a:off x="839788" y="2057400"/>
            <a:ext cx="3932237" cy="3811588"/>
          </a:xfrm>
          <a:prstGeom prst="rect">
            <a:avLst/>
          </a:prstGeom>
          <a:noFill/>
          <a:ln>
            <a:noFill/>
          </a:ln>
        </p:spPr>
        <p:txBody>
          <a:bodyPr anchorCtr="0" anchor="t" bIns="91425" lIns="91425" spcFirstLastPara="1" rIns="91425" wrap="square" tIns="91425"/>
          <a:lstStyle>
            <a:lvl1pPr indent="-228600" lvl="0" marL="457200" marR="0" rtl="0" algn="l">
              <a:lnSpc>
                <a:spcPct val="90000"/>
              </a:lnSpc>
              <a:spcBef>
                <a:spcPts val="1000"/>
              </a:spcBef>
              <a:spcAft>
                <a:spcPts val="0"/>
              </a:spcAft>
              <a:buClr>
                <a:schemeClr val="dk1"/>
              </a:buClr>
              <a:buSzPts val="1600"/>
              <a:buFont typeface="Arial"/>
              <a:buNone/>
              <a:defRPr b="0" i="0" sz="1600" u="none" cap="none" strike="noStrike">
                <a:solidFill>
                  <a:schemeClr val="dk1"/>
                </a:solidFill>
                <a:latin typeface="Calibri"/>
                <a:ea typeface="Calibri"/>
                <a:cs typeface="Calibri"/>
                <a:sym typeface="Calibri"/>
              </a:defRPr>
            </a:lvl1pPr>
            <a:lvl2pPr indent="-228600" lvl="1" marL="914400" marR="0" rtl="0" algn="l">
              <a:lnSpc>
                <a:spcPct val="90000"/>
              </a:lnSpc>
              <a:spcBef>
                <a:spcPts val="500"/>
              </a:spcBef>
              <a:spcAft>
                <a:spcPts val="0"/>
              </a:spcAft>
              <a:buClr>
                <a:schemeClr val="dk1"/>
              </a:buClr>
              <a:buSzPts val="1400"/>
              <a:buFont typeface="Arial"/>
              <a:buNone/>
              <a:defRPr b="0" i="0" sz="1400" u="none" cap="none" strike="noStrike">
                <a:solidFill>
                  <a:schemeClr val="dk1"/>
                </a:solidFill>
                <a:latin typeface="Calibri"/>
                <a:ea typeface="Calibri"/>
                <a:cs typeface="Calibri"/>
                <a:sym typeface="Calibri"/>
              </a:defRPr>
            </a:lvl2pPr>
            <a:lvl3pPr indent="-228600" lvl="2" marL="1371600" marR="0" rtl="0" algn="l">
              <a:lnSpc>
                <a:spcPct val="90000"/>
              </a:lnSpc>
              <a:spcBef>
                <a:spcPts val="5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3pPr>
            <a:lvl4pPr indent="-228600" lvl="3" marL="18288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Calibri"/>
                <a:ea typeface="Calibri"/>
                <a:cs typeface="Calibri"/>
                <a:sym typeface="Calibri"/>
              </a:defRPr>
            </a:lvl4pPr>
            <a:lvl5pPr indent="-228600" lvl="4" marL="22860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Calibri"/>
                <a:ea typeface="Calibri"/>
                <a:cs typeface="Calibri"/>
                <a:sym typeface="Calibri"/>
              </a:defRPr>
            </a:lvl5pPr>
            <a:lvl6pPr indent="-228600" lvl="5" marL="27432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Calibri"/>
                <a:ea typeface="Calibri"/>
                <a:cs typeface="Calibri"/>
                <a:sym typeface="Calibri"/>
              </a:defRPr>
            </a:lvl6pPr>
            <a:lvl7pPr indent="-228600" lvl="6" marL="32004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Calibri"/>
                <a:ea typeface="Calibri"/>
                <a:cs typeface="Calibri"/>
                <a:sym typeface="Calibri"/>
              </a:defRPr>
            </a:lvl7pPr>
            <a:lvl8pPr indent="-228600" lvl="7" marL="36576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Calibri"/>
                <a:ea typeface="Calibri"/>
                <a:cs typeface="Calibri"/>
                <a:sym typeface="Calibri"/>
              </a:defRPr>
            </a:lvl8pPr>
            <a:lvl9pPr indent="-228600" lvl="8" marL="41148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Calibri"/>
                <a:ea typeface="Calibri"/>
                <a:cs typeface="Calibri"/>
                <a:sym typeface="Calibri"/>
              </a:defRPr>
            </a:lvl9pPr>
          </a:lstStyle>
          <a:p/>
        </p:txBody>
      </p:sp>
      <p:sp>
        <p:nvSpPr>
          <p:cNvPr id="62" name="Shape 62"/>
          <p:cNvSpPr txBox="1"/>
          <p:nvPr>
            <p:ph idx="10" type="dt"/>
          </p:nvPr>
        </p:nvSpPr>
        <p:spPr>
          <a:xfrm>
            <a:off x="838200" y="6356350"/>
            <a:ext cx="2743200" cy="365125"/>
          </a:xfrm>
          <a:prstGeom prst="rect">
            <a:avLst/>
          </a:prstGeom>
          <a:noFill/>
          <a:ln>
            <a:noFill/>
          </a:ln>
        </p:spPr>
        <p:txBody>
          <a:bodyPr anchorCtr="0" anchor="ctr" bIns="91425" lIns="91425" spcFirstLastPara="1" rIns="91425" wrap="square" tIns="91425"/>
          <a:lstStyle>
            <a:lvl1pPr indent="0" lvl="0" marL="0" marR="0" rtl="0" algn="l">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indent="0" lvl="1" marL="457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63" name="Shape 63"/>
          <p:cNvSpPr txBox="1"/>
          <p:nvPr>
            <p:ph idx="11" type="ftr"/>
          </p:nvPr>
        </p:nvSpPr>
        <p:spPr>
          <a:xfrm>
            <a:off x="4038600" y="6356350"/>
            <a:ext cx="4114800" cy="365125"/>
          </a:xfrm>
          <a:prstGeom prst="rect">
            <a:avLst/>
          </a:prstGeom>
          <a:noFill/>
          <a:ln>
            <a:noFill/>
          </a:ln>
        </p:spPr>
        <p:txBody>
          <a:bodyPr anchorCtr="0" anchor="ctr" bIns="91425" lIns="91425" spcFirstLastPara="1" rIns="91425" wrap="square" tIns="91425"/>
          <a:lstStyle>
            <a:lvl1pPr indent="0" lvl="0" marL="0" marR="0" rtl="0" algn="ctr">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indent="0" lvl="1" marL="457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64" name="Shape 64"/>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Calibri"/>
                <a:ea typeface="Calibri"/>
                <a:cs typeface="Calibri"/>
                <a:sym typeface="Calibri"/>
              </a:defRPr>
            </a:lvl1pPr>
            <a:lvl2pPr indent="0" lvl="1" marL="0" marR="0" rtl="0" algn="r">
              <a:spcBef>
                <a:spcPts val="0"/>
              </a:spcBef>
              <a:buNone/>
              <a:defRPr b="0" i="0" sz="1200" u="none" cap="none" strike="noStrike">
                <a:solidFill>
                  <a:srgbClr val="888888"/>
                </a:solidFill>
                <a:latin typeface="Calibri"/>
                <a:ea typeface="Calibri"/>
                <a:cs typeface="Calibri"/>
                <a:sym typeface="Calibri"/>
              </a:defRPr>
            </a:lvl2pPr>
            <a:lvl3pPr indent="0" lvl="2" marL="0" marR="0" rtl="0" algn="r">
              <a:spcBef>
                <a:spcPts val="0"/>
              </a:spcBef>
              <a:buNone/>
              <a:defRPr b="0" i="0" sz="1200" u="none" cap="none" strike="noStrike">
                <a:solidFill>
                  <a:srgbClr val="888888"/>
                </a:solidFill>
                <a:latin typeface="Calibri"/>
                <a:ea typeface="Calibri"/>
                <a:cs typeface="Calibri"/>
                <a:sym typeface="Calibri"/>
              </a:defRPr>
            </a:lvl3pPr>
            <a:lvl4pPr indent="0" lvl="3" marL="0" marR="0" rtl="0" algn="r">
              <a:spcBef>
                <a:spcPts val="0"/>
              </a:spcBef>
              <a:buNone/>
              <a:defRPr b="0" i="0" sz="1200" u="none" cap="none" strike="noStrike">
                <a:solidFill>
                  <a:srgbClr val="888888"/>
                </a:solidFill>
                <a:latin typeface="Calibri"/>
                <a:ea typeface="Calibri"/>
                <a:cs typeface="Calibri"/>
                <a:sym typeface="Calibri"/>
              </a:defRPr>
            </a:lvl4pPr>
            <a:lvl5pPr indent="0" lvl="4" marL="0" marR="0" rtl="0" algn="r">
              <a:spcBef>
                <a:spcPts val="0"/>
              </a:spcBef>
              <a:buNone/>
              <a:defRPr b="0" i="0" sz="1200" u="none" cap="none" strike="noStrike">
                <a:solidFill>
                  <a:srgbClr val="888888"/>
                </a:solidFill>
                <a:latin typeface="Calibri"/>
                <a:ea typeface="Calibri"/>
                <a:cs typeface="Calibri"/>
                <a:sym typeface="Calibri"/>
              </a:defRPr>
            </a:lvl5pPr>
            <a:lvl6pPr indent="0" lvl="5" marL="0" marR="0" rtl="0" algn="r">
              <a:spcBef>
                <a:spcPts val="0"/>
              </a:spcBef>
              <a:buNone/>
              <a:defRPr b="0" i="0" sz="1200" u="none" cap="none" strike="noStrike">
                <a:solidFill>
                  <a:srgbClr val="888888"/>
                </a:solidFill>
                <a:latin typeface="Calibri"/>
                <a:ea typeface="Calibri"/>
                <a:cs typeface="Calibri"/>
                <a:sym typeface="Calibri"/>
              </a:defRPr>
            </a:lvl6pPr>
            <a:lvl7pPr indent="0" lvl="6" marL="0" marR="0" rtl="0" algn="r">
              <a:spcBef>
                <a:spcPts val="0"/>
              </a:spcBef>
              <a:buNone/>
              <a:defRPr b="0" i="0" sz="1200" u="none" cap="none" strike="noStrike">
                <a:solidFill>
                  <a:srgbClr val="888888"/>
                </a:solidFill>
                <a:latin typeface="Calibri"/>
                <a:ea typeface="Calibri"/>
                <a:cs typeface="Calibri"/>
                <a:sym typeface="Calibri"/>
              </a:defRPr>
            </a:lvl7pPr>
            <a:lvl8pPr indent="0" lvl="7" marL="0" marR="0" rtl="0" algn="r">
              <a:spcBef>
                <a:spcPts val="0"/>
              </a:spcBef>
              <a:buNone/>
              <a:defRPr b="0" i="0" sz="1200" u="none" cap="none" strike="noStrike">
                <a:solidFill>
                  <a:srgbClr val="888888"/>
                </a:solidFill>
                <a:latin typeface="Calibri"/>
                <a:ea typeface="Calibri"/>
                <a:cs typeface="Calibri"/>
                <a:sym typeface="Calibri"/>
              </a:defRPr>
            </a:lvl8pPr>
            <a:lvl9pPr indent="0" lvl="8" marL="0" marR="0" rtl="0" algn="r">
              <a:spcBef>
                <a:spcPts val="0"/>
              </a:spcBef>
              <a:buNone/>
              <a:defRPr b="0" i="0" sz="1200" u="none" cap="none" strike="noStrike">
                <a:solidFill>
                  <a:srgbClr val="888888"/>
                </a:solidFill>
                <a:latin typeface="Calibri"/>
                <a:ea typeface="Calibri"/>
                <a:cs typeface="Calibri"/>
                <a:sym typeface="Calibri"/>
              </a:defRPr>
            </a:lvl9pPr>
          </a:lstStyle>
          <a:p>
            <a:pPr indent="0" lvl="0" mar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Picture with Caption" type="picTx">
  <p:cSld name="PICTURE_WITH_CAPTION_TEXT">
    <p:spTree>
      <p:nvGrpSpPr>
        <p:cNvPr id="65" name="Shape 65"/>
        <p:cNvGrpSpPr/>
        <p:nvPr/>
      </p:nvGrpSpPr>
      <p:grpSpPr>
        <a:xfrm>
          <a:off x="0" y="0"/>
          <a:ext cx="0" cy="0"/>
          <a:chOff x="0" y="0"/>
          <a:chExt cx="0" cy="0"/>
        </a:xfrm>
      </p:grpSpPr>
      <p:sp>
        <p:nvSpPr>
          <p:cNvPr id="66" name="Shape 66"/>
          <p:cNvSpPr txBox="1"/>
          <p:nvPr>
            <p:ph type="title"/>
          </p:nvPr>
        </p:nvSpPr>
        <p:spPr>
          <a:xfrm>
            <a:off x="839788" y="457200"/>
            <a:ext cx="3932237" cy="1600200"/>
          </a:xfrm>
          <a:prstGeom prst="rect">
            <a:avLst/>
          </a:prstGeom>
          <a:noFill/>
          <a:ln>
            <a:noFill/>
          </a:ln>
        </p:spPr>
        <p:txBody>
          <a:bodyPr anchorCtr="0" anchor="b" bIns="91425" lIns="91425" spcFirstLastPara="1" rIns="91425" wrap="square" tIns="91425"/>
          <a:lstStyle>
            <a:lvl1pPr indent="0" lvl="0" marL="0" marR="0" rtl="0" algn="l">
              <a:lnSpc>
                <a:spcPct val="90000"/>
              </a:lnSpc>
              <a:spcBef>
                <a:spcPts val="0"/>
              </a:spcBef>
              <a:spcAft>
                <a:spcPts val="0"/>
              </a:spcAft>
              <a:buClr>
                <a:schemeClr val="dk1"/>
              </a:buClr>
              <a:buSzPts val="3200"/>
              <a:buFont typeface="Calibri"/>
              <a:buNone/>
              <a:defRPr b="0" i="0" sz="3200" u="none" cap="none" strike="noStrike">
                <a:solidFill>
                  <a:schemeClr val="dk1"/>
                </a:solidFill>
                <a:latin typeface="Calibri"/>
                <a:ea typeface="Calibri"/>
                <a:cs typeface="Calibri"/>
                <a:sym typeface="Calibri"/>
              </a:defRPr>
            </a:lvl1pPr>
            <a:lvl2pPr indent="0" lvl="1">
              <a:spcBef>
                <a:spcPts val="0"/>
              </a:spcBef>
              <a:spcAft>
                <a:spcPts val="0"/>
              </a:spcAft>
              <a:buSzPts val="1400"/>
              <a:buNone/>
              <a:defRPr sz="1800"/>
            </a:lvl2pPr>
            <a:lvl3pPr indent="0" lvl="2">
              <a:spcBef>
                <a:spcPts val="0"/>
              </a:spcBef>
              <a:spcAft>
                <a:spcPts val="0"/>
              </a:spcAft>
              <a:buSzPts val="1400"/>
              <a:buNone/>
              <a:defRPr sz="1800"/>
            </a:lvl3pPr>
            <a:lvl4pPr indent="0" lvl="3">
              <a:spcBef>
                <a:spcPts val="0"/>
              </a:spcBef>
              <a:spcAft>
                <a:spcPts val="0"/>
              </a:spcAft>
              <a:buSzPts val="1400"/>
              <a:buNone/>
              <a:defRPr sz="1800"/>
            </a:lvl4pPr>
            <a:lvl5pPr indent="0" lvl="4">
              <a:spcBef>
                <a:spcPts val="0"/>
              </a:spcBef>
              <a:spcAft>
                <a:spcPts val="0"/>
              </a:spcAft>
              <a:buSzPts val="1400"/>
              <a:buNone/>
              <a:defRPr sz="1800"/>
            </a:lvl5pPr>
            <a:lvl6pPr indent="0" lvl="5">
              <a:spcBef>
                <a:spcPts val="0"/>
              </a:spcBef>
              <a:spcAft>
                <a:spcPts val="0"/>
              </a:spcAft>
              <a:buSzPts val="1400"/>
              <a:buNone/>
              <a:defRPr sz="1800"/>
            </a:lvl6pPr>
            <a:lvl7pPr indent="0" lvl="6">
              <a:spcBef>
                <a:spcPts val="0"/>
              </a:spcBef>
              <a:spcAft>
                <a:spcPts val="0"/>
              </a:spcAft>
              <a:buSzPts val="1400"/>
              <a:buNone/>
              <a:defRPr sz="1800"/>
            </a:lvl7pPr>
            <a:lvl8pPr indent="0" lvl="7">
              <a:spcBef>
                <a:spcPts val="0"/>
              </a:spcBef>
              <a:spcAft>
                <a:spcPts val="0"/>
              </a:spcAft>
              <a:buSzPts val="1400"/>
              <a:buNone/>
              <a:defRPr sz="1800"/>
            </a:lvl8pPr>
            <a:lvl9pPr indent="0" lvl="8">
              <a:spcBef>
                <a:spcPts val="0"/>
              </a:spcBef>
              <a:spcAft>
                <a:spcPts val="0"/>
              </a:spcAft>
              <a:buSzPts val="1400"/>
              <a:buNone/>
              <a:defRPr sz="1800"/>
            </a:lvl9pPr>
          </a:lstStyle>
          <a:p/>
        </p:txBody>
      </p:sp>
      <p:sp>
        <p:nvSpPr>
          <p:cNvPr id="67" name="Shape 67"/>
          <p:cNvSpPr/>
          <p:nvPr>
            <p:ph idx="2" type="pic"/>
          </p:nvPr>
        </p:nvSpPr>
        <p:spPr>
          <a:xfrm>
            <a:off x="5183188" y="987425"/>
            <a:ext cx="6172200" cy="4873625"/>
          </a:xfrm>
          <a:prstGeom prst="rect">
            <a:avLst/>
          </a:prstGeom>
          <a:noFill/>
          <a:ln>
            <a:noFill/>
          </a:ln>
        </p:spPr>
        <p:txBody>
          <a:bodyPr anchorCtr="0" anchor="t" bIns="91425" lIns="91425" spcFirstLastPara="1" rIns="91425" wrap="square" tIns="91425"/>
          <a:lstStyle>
            <a:lvl1pPr indent="0" lvl="0" marL="0" marR="0" rtl="0" algn="l">
              <a:lnSpc>
                <a:spcPct val="90000"/>
              </a:lnSpc>
              <a:spcBef>
                <a:spcPts val="1000"/>
              </a:spcBef>
              <a:spcAft>
                <a:spcPts val="0"/>
              </a:spcAft>
              <a:buClr>
                <a:schemeClr val="dk1"/>
              </a:buClr>
              <a:buSzPts val="3200"/>
              <a:buFont typeface="Arial"/>
              <a:buNone/>
              <a:defRPr b="0" i="0" sz="3200" u="none" cap="none" strike="noStrike">
                <a:solidFill>
                  <a:schemeClr val="dk1"/>
                </a:solidFill>
                <a:latin typeface="Calibri"/>
                <a:ea typeface="Calibri"/>
                <a:cs typeface="Calibri"/>
                <a:sym typeface="Calibri"/>
              </a:defRPr>
            </a:lvl1pPr>
            <a:lvl2pPr indent="0" lvl="1" marL="457200" marR="0" rtl="0" algn="l">
              <a:lnSpc>
                <a:spcPct val="90000"/>
              </a:lnSpc>
              <a:spcBef>
                <a:spcPts val="500"/>
              </a:spcBef>
              <a:spcAft>
                <a:spcPts val="0"/>
              </a:spcAft>
              <a:buClr>
                <a:schemeClr val="dk1"/>
              </a:buClr>
              <a:buSzPts val="2800"/>
              <a:buFont typeface="Arial"/>
              <a:buNone/>
              <a:defRPr b="0" i="0" sz="2800" u="none" cap="none" strike="noStrike">
                <a:solidFill>
                  <a:schemeClr val="dk1"/>
                </a:solidFill>
                <a:latin typeface="Calibri"/>
                <a:ea typeface="Calibri"/>
                <a:cs typeface="Calibri"/>
                <a:sym typeface="Calibri"/>
              </a:defRPr>
            </a:lvl2pPr>
            <a:lvl3pPr indent="0" lvl="2" marL="914400" marR="0" rtl="0" algn="l">
              <a:lnSpc>
                <a:spcPct val="90000"/>
              </a:lnSpc>
              <a:spcBef>
                <a:spcPts val="500"/>
              </a:spcBef>
              <a:spcAft>
                <a:spcPts val="0"/>
              </a:spcAft>
              <a:buClr>
                <a:schemeClr val="dk1"/>
              </a:buClr>
              <a:buSzPts val="2400"/>
              <a:buFont typeface="Arial"/>
              <a:buNone/>
              <a:defRPr b="0" i="0" sz="2400" u="none" cap="none" strike="noStrike">
                <a:solidFill>
                  <a:schemeClr val="dk1"/>
                </a:solidFill>
                <a:latin typeface="Calibri"/>
                <a:ea typeface="Calibri"/>
                <a:cs typeface="Calibri"/>
                <a:sym typeface="Calibri"/>
              </a:defRPr>
            </a:lvl3pPr>
            <a:lvl4pPr indent="0" lvl="3" marL="1371600"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4pPr>
            <a:lvl5pPr indent="0" lvl="4" marL="1828800"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5pPr>
            <a:lvl6pPr indent="0" lvl="5" marL="2286000"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6pPr>
            <a:lvl7pPr indent="0" lvl="6" marL="2743200"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7pPr>
            <a:lvl8pPr indent="0" lvl="7" marL="3200400"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8pPr>
            <a:lvl9pPr indent="0" lvl="8" marL="3657600"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9pPr>
          </a:lstStyle>
          <a:p/>
        </p:txBody>
      </p:sp>
      <p:sp>
        <p:nvSpPr>
          <p:cNvPr id="68" name="Shape 68"/>
          <p:cNvSpPr txBox="1"/>
          <p:nvPr>
            <p:ph idx="1" type="body"/>
          </p:nvPr>
        </p:nvSpPr>
        <p:spPr>
          <a:xfrm>
            <a:off x="839788" y="2057400"/>
            <a:ext cx="3932237" cy="3811588"/>
          </a:xfrm>
          <a:prstGeom prst="rect">
            <a:avLst/>
          </a:prstGeom>
          <a:noFill/>
          <a:ln>
            <a:noFill/>
          </a:ln>
        </p:spPr>
        <p:txBody>
          <a:bodyPr anchorCtr="0" anchor="t" bIns="91425" lIns="91425" spcFirstLastPara="1" rIns="91425" wrap="square" tIns="91425"/>
          <a:lstStyle>
            <a:lvl1pPr indent="-228600" lvl="0" marL="457200" marR="0" rtl="0" algn="l">
              <a:lnSpc>
                <a:spcPct val="90000"/>
              </a:lnSpc>
              <a:spcBef>
                <a:spcPts val="1000"/>
              </a:spcBef>
              <a:spcAft>
                <a:spcPts val="0"/>
              </a:spcAft>
              <a:buClr>
                <a:schemeClr val="dk1"/>
              </a:buClr>
              <a:buSzPts val="1600"/>
              <a:buFont typeface="Arial"/>
              <a:buNone/>
              <a:defRPr b="0" i="0" sz="1600" u="none" cap="none" strike="noStrike">
                <a:solidFill>
                  <a:schemeClr val="dk1"/>
                </a:solidFill>
                <a:latin typeface="Calibri"/>
                <a:ea typeface="Calibri"/>
                <a:cs typeface="Calibri"/>
                <a:sym typeface="Calibri"/>
              </a:defRPr>
            </a:lvl1pPr>
            <a:lvl2pPr indent="-228600" lvl="1" marL="914400" marR="0" rtl="0" algn="l">
              <a:lnSpc>
                <a:spcPct val="90000"/>
              </a:lnSpc>
              <a:spcBef>
                <a:spcPts val="500"/>
              </a:spcBef>
              <a:spcAft>
                <a:spcPts val="0"/>
              </a:spcAft>
              <a:buClr>
                <a:schemeClr val="dk1"/>
              </a:buClr>
              <a:buSzPts val="1400"/>
              <a:buFont typeface="Arial"/>
              <a:buNone/>
              <a:defRPr b="0" i="0" sz="1400" u="none" cap="none" strike="noStrike">
                <a:solidFill>
                  <a:schemeClr val="dk1"/>
                </a:solidFill>
                <a:latin typeface="Calibri"/>
                <a:ea typeface="Calibri"/>
                <a:cs typeface="Calibri"/>
                <a:sym typeface="Calibri"/>
              </a:defRPr>
            </a:lvl2pPr>
            <a:lvl3pPr indent="-228600" lvl="2" marL="1371600" marR="0" rtl="0" algn="l">
              <a:lnSpc>
                <a:spcPct val="90000"/>
              </a:lnSpc>
              <a:spcBef>
                <a:spcPts val="5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3pPr>
            <a:lvl4pPr indent="-228600" lvl="3" marL="18288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Calibri"/>
                <a:ea typeface="Calibri"/>
                <a:cs typeface="Calibri"/>
                <a:sym typeface="Calibri"/>
              </a:defRPr>
            </a:lvl4pPr>
            <a:lvl5pPr indent="-228600" lvl="4" marL="22860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Calibri"/>
                <a:ea typeface="Calibri"/>
                <a:cs typeface="Calibri"/>
                <a:sym typeface="Calibri"/>
              </a:defRPr>
            </a:lvl5pPr>
            <a:lvl6pPr indent="-228600" lvl="5" marL="27432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Calibri"/>
                <a:ea typeface="Calibri"/>
                <a:cs typeface="Calibri"/>
                <a:sym typeface="Calibri"/>
              </a:defRPr>
            </a:lvl6pPr>
            <a:lvl7pPr indent="-228600" lvl="6" marL="32004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Calibri"/>
                <a:ea typeface="Calibri"/>
                <a:cs typeface="Calibri"/>
                <a:sym typeface="Calibri"/>
              </a:defRPr>
            </a:lvl7pPr>
            <a:lvl8pPr indent="-228600" lvl="7" marL="36576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Calibri"/>
                <a:ea typeface="Calibri"/>
                <a:cs typeface="Calibri"/>
                <a:sym typeface="Calibri"/>
              </a:defRPr>
            </a:lvl8pPr>
            <a:lvl9pPr indent="-228600" lvl="8" marL="41148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Calibri"/>
                <a:ea typeface="Calibri"/>
                <a:cs typeface="Calibri"/>
                <a:sym typeface="Calibri"/>
              </a:defRPr>
            </a:lvl9pPr>
          </a:lstStyle>
          <a:p/>
        </p:txBody>
      </p:sp>
      <p:sp>
        <p:nvSpPr>
          <p:cNvPr id="69" name="Shape 69"/>
          <p:cNvSpPr txBox="1"/>
          <p:nvPr>
            <p:ph idx="10" type="dt"/>
          </p:nvPr>
        </p:nvSpPr>
        <p:spPr>
          <a:xfrm>
            <a:off x="838200" y="6356350"/>
            <a:ext cx="2743200" cy="365125"/>
          </a:xfrm>
          <a:prstGeom prst="rect">
            <a:avLst/>
          </a:prstGeom>
          <a:noFill/>
          <a:ln>
            <a:noFill/>
          </a:ln>
        </p:spPr>
        <p:txBody>
          <a:bodyPr anchorCtr="0" anchor="ctr" bIns="91425" lIns="91425" spcFirstLastPara="1" rIns="91425" wrap="square" tIns="91425"/>
          <a:lstStyle>
            <a:lvl1pPr indent="0" lvl="0" marL="0" marR="0" rtl="0" algn="l">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indent="0" lvl="1" marL="457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70" name="Shape 70"/>
          <p:cNvSpPr txBox="1"/>
          <p:nvPr>
            <p:ph idx="11" type="ftr"/>
          </p:nvPr>
        </p:nvSpPr>
        <p:spPr>
          <a:xfrm>
            <a:off x="4038600" y="6356350"/>
            <a:ext cx="4114800" cy="365125"/>
          </a:xfrm>
          <a:prstGeom prst="rect">
            <a:avLst/>
          </a:prstGeom>
          <a:noFill/>
          <a:ln>
            <a:noFill/>
          </a:ln>
        </p:spPr>
        <p:txBody>
          <a:bodyPr anchorCtr="0" anchor="ctr" bIns="91425" lIns="91425" spcFirstLastPara="1" rIns="91425" wrap="square" tIns="91425"/>
          <a:lstStyle>
            <a:lvl1pPr indent="0" lvl="0" marL="0" marR="0" rtl="0" algn="ctr">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indent="0" lvl="1" marL="457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71" name="Shape 71"/>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Calibri"/>
                <a:ea typeface="Calibri"/>
                <a:cs typeface="Calibri"/>
                <a:sym typeface="Calibri"/>
              </a:defRPr>
            </a:lvl1pPr>
            <a:lvl2pPr indent="0" lvl="1" marL="0" marR="0" rtl="0" algn="r">
              <a:spcBef>
                <a:spcPts val="0"/>
              </a:spcBef>
              <a:buNone/>
              <a:defRPr b="0" i="0" sz="1200" u="none" cap="none" strike="noStrike">
                <a:solidFill>
                  <a:srgbClr val="888888"/>
                </a:solidFill>
                <a:latin typeface="Calibri"/>
                <a:ea typeface="Calibri"/>
                <a:cs typeface="Calibri"/>
                <a:sym typeface="Calibri"/>
              </a:defRPr>
            </a:lvl2pPr>
            <a:lvl3pPr indent="0" lvl="2" marL="0" marR="0" rtl="0" algn="r">
              <a:spcBef>
                <a:spcPts val="0"/>
              </a:spcBef>
              <a:buNone/>
              <a:defRPr b="0" i="0" sz="1200" u="none" cap="none" strike="noStrike">
                <a:solidFill>
                  <a:srgbClr val="888888"/>
                </a:solidFill>
                <a:latin typeface="Calibri"/>
                <a:ea typeface="Calibri"/>
                <a:cs typeface="Calibri"/>
                <a:sym typeface="Calibri"/>
              </a:defRPr>
            </a:lvl3pPr>
            <a:lvl4pPr indent="0" lvl="3" marL="0" marR="0" rtl="0" algn="r">
              <a:spcBef>
                <a:spcPts val="0"/>
              </a:spcBef>
              <a:buNone/>
              <a:defRPr b="0" i="0" sz="1200" u="none" cap="none" strike="noStrike">
                <a:solidFill>
                  <a:srgbClr val="888888"/>
                </a:solidFill>
                <a:latin typeface="Calibri"/>
                <a:ea typeface="Calibri"/>
                <a:cs typeface="Calibri"/>
                <a:sym typeface="Calibri"/>
              </a:defRPr>
            </a:lvl4pPr>
            <a:lvl5pPr indent="0" lvl="4" marL="0" marR="0" rtl="0" algn="r">
              <a:spcBef>
                <a:spcPts val="0"/>
              </a:spcBef>
              <a:buNone/>
              <a:defRPr b="0" i="0" sz="1200" u="none" cap="none" strike="noStrike">
                <a:solidFill>
                  <a:srgbClr val="888888"/>
                </a:solidFill>
                <a:latin typeface="Calibri"/>
                <a:ea typeface="Calibri"/>
                <a:cs typeface="Calibri"/>
                <a:sym typeface="Calibri"/>
              </a:defRPr>
            </a:lvl5pPr>
            <a:lvl6pPr indent="0" lvl="5" marL="0" marR="0" rtl="0" algn="r">
              <a:spcBef>
                <a:spcPts val="0"/>
              </a:spcBef>
              <a:buNone/>
              <a:defRPr b="0" i="0" sz="1200" u="none" cap="none" strike="noStrike">
                <a:solidFill>
                  <a:srgbClr val="888888"/>
                </a:solidFill>
                <a:latin typeface="Calibri"/>
                <a:ea typeface="Calibri"/>
                <a:cs typeface="Calibri"/>
                <a:sym typeface="Calibri"/>
              </a:defRPr>
            </a:lvl6pPr>
            <a:lvl7pPr indent="0" lvl="6" marL="0" marR="0" rtl="0" algn="r">
              <a:spcBef>
                <a:spcPts val="0"/>
              </a:spcBef>
              <a:buNone/>
              <a:defRPr b="0" i="0" sz="1200" u="none" cap="none" strike="noStrike">
                <a:solidFill>
                  <a:srgbClr val="888888"/>
                </a:solidFill>
                <a:latin typeface="Calibri"/>
                <a:ea typeface="Calibri"/>
                <a:cs typeface="Calibri"/>
                <a:sym typeface="Calibri"/>
              </a:defRPr>
            </a:lvl7pPr>
            <a:lvl8pPr indent="0" lvl="7" marL="0" marR="0" rtl="0" algn="r">
              <a:spcBef>
                <a:spcPts val="0"/>
              </a:spcBef>
              <a:buNone/>
              <a:defRPr b="0" i="0" sz="1200" u="none" cap="none" strike="noStrike">
                <a:solidFill>
                  <a:srgbClr val="888888"/>
                </a:solidFill>
                <a:latin typeface="Calibri"/>
                <a:ea typeface="Calibri"/>
                <a:cs typeface="Calibri"/>
                <a:sym typeface="Calibri"/>
              </a:defRPr>
            </a:lvl8pPr>
            <a:lvl9pPr indent="0" lvl="8" marL="0" marR="0" rtl="0" algn="r">
              <a:spcBef>
                <a:spcPts val="0"/>
              </a:spcBef>
              <a:buNone/>
              <a:defRPr b="0" i="0" sz="1200" u="none" cap="none" strike="noStrike">
                <a:solidFill>
                  <a:srgbClr val="888888"/>
                </a:solidFill>
                <a:latin typeface="Calibri"/>
                <a:ea typeface="Calibri"/>
                <a:cs typeface="Calibri"/>
                <a:sym typeface="Calibri"/>
              </a:defRPr>
            </a:lvl9pPr>
          </a:lstStyle>
          <a:p>
            <a:pPr indent="0" lvl="0" mar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9" name="Shape 9"/>
        <p:cNvGrpSpPr/>
        <p:nvPr/>
      </p:nvGrpSpPr>
      <p:grpSpPr>
        <a:xfrm>
          <a:off x="0" y="0"/>
          <a:ext cx="0" cy="0"/>
          <a:chOff x="0" y="0"/>
          <a:chExt cx="0" cy="0"/>
        </a:xfrm>
      </p:grpSpPr>
      <p:sp>
        <p:nvSpPr>
          <p:cNvPr id="10" name="Shape 10"/>
          <p:cNvSpPr txBox="1"/>
          <p:nvPr>
            <p:ph type="title"/>
          </p:nvPr>
        </p:nvSpPr>
        <p:spPr>
          <a:xfrm>
            <a:off x="838200" y="365125"/>
            <a:ext cx="10515600" cy="1325563"/>
          </a:xfrm>
          <a:prstGeom prst="rect">
            <a:avLst/>
          </a:prstGeom>
          <a:noFill/>
          <a:ln>
            <a:noFill/>
          </a:ln>
        </p:spPr>
        <p:txBody>
          <a:bodyPr anchorCtr="0" anchor="ctr" bIns="91425" lIns="91425" spcFirstLastPara="1" rIns="91425" wrap="square" tIns="91425"/>
          <a:lstStyle>
            <a:lvl1pPr indent="0" lvl="0" marL="0" marR="0" rtl="0" algn="l">
              <a:lnSpc>
                <a:spcPct val="9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indent="0" lvl="1">
              <a:spcBef>
                <a:spcPts val="0"/>
              </a:spcBef>
              <a:spcAft>
                <a:spcPts val="0"/>
              </a:spcAft>
              <a:buSzPts val="1400"/>
              <a:buNone/>
              <a:defRPr sz="1800"/>
            </a:lvl2pPr>
            <a:lvl3pPr indent="0" lvl="2">
              <a:spcBef>
                <a:spcPts val="0"/>
              </a:spcBef>
              <a:spcAft>
                <a:spcPts val="0"/>
              </a:spcAft>
              <a:buSzPts val="1400"/>
              <a:buNone/>
              <a:defRPr sz="1800"/>
            </a:lvl3pPr>
            <a:lvl4pPr indent="0" lvl="3">
              <a:spcBef>
                <a:spcPts val="0"/>
              </a:spcBef>
              <a:spcAft>
                <a:spcPts val="0"/>
              </a:spcAft>
              <a:buSzPts val="1400"/>
              <a:buNone/>
              <a:defRPr sz="1800"/>
            </a:lvl4pPr>
            <a:lvl5pPr indent="0" lvl="4">
              <a:spcBef>
                <a:spcPts val="0"/>
              </a:spcBef>
              <a:spcAft>
                <a:spcPts val="0"/>
              </a:spcAft>
              <a:buSzPts val="1400"/>
              <a:buNone/>
              <a:defRPr sz="1800"/>
            </a:lvl5pPr>
            <a:lvl6pPr indent="0" lvl="5">
              <a:spcBef>
                <a:spcPts val="0"/>
              </a:spcBef>
              <a:spcAft>
                <a:spcPts val="0"/>
              </a:spcAft>
              <a:buSzPts val="1400"/>
              <a:buNone/>
              <a:defRPr sz="1800"/>
            </a:lvl6pPr>
            <a:lvl7pPr indent="0" lvl="6">
              <a:spcBef>
                <a:spcPts val="0"/>
              </a:spcBef>
              <a:spcAft>
                <a:spcPts val="0"/>
              </a:spcAft>
              <a:buSzPts val="1400"/>
              <a:buNone/>
              <a:defRPr sz="1800"/>
            </a:lvl7pPr>
            <a:lvl8pPr indent="0" lvl="7">
              <a:spcBef>
                <a:spcPts val="0"/>
              </a:spcBef>
              <a:spcAft>
                <a:spcPts val="0"/>
              </a:spcAft>
              <a:buSzPts val="1400"/>
              <a:buNone/>
              <a:defRPr sz="1800"/>
            </a:lvl8pPr>
            <a:lvl9pPr indent="0" lvl="8">
              <a:spcBef>
                <a:spcPts val="0"/>
              </a:spcBef>
              <a:spcAft>
                <a:spcPts val="0"/>
              </a:spcAft>
              <a:buSzPts val="1400"/>
              <a:buNone/>
              <a:defRPr sz="1800"/>
            </a:lvl9pPr>
          </a:lstStyle>
          <a:p/>
        </p:txBody>
      </p:sp>
      <p:sp>
        <p:nvSpPr>
          <p:cNvPr id="11" name="Shape 11"/>
          <p:cNvSpPr txBox="1"/>
          <p:nvPr>
            <p:ph idx="1" type="body"/>
          </p:nvPr>
        </p:nvSpPr>
        <p:spPr>
          <a:xfrm>
            <a:off x="838200" y="1825625"/>
            <a:ext cx="10515600" cy="4351338"/>
          </a:xfrm>
          <a:prstGeom prst="rect">
            <a:avLst/>
          </a:prstGeom>
          <a:noFill/>
          <a:ln>
            <a:noFill/>
          </a:ln>
        </p:spPr>
        <p:txBody>
          <a:bodyPr anchorCtr="0" anchor="t" bIns="91425" lIns="91425" spcFirstLastPara="1" rIns="91425" wrap="square" tIns="91425"/>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12" name="Shape 12"/>
          <p:cNvSpPr txBox="1"/>
          <p:nvPr>
            <p:ph idx="10" type="dt"/>
          </p:nvPr>
        </p:nvSpPr>
        <p:spPr>
          <a:xfrm>
            <a:off x="838200" y="6356350"/>
            <a:ext cx="2743200" cy="365125"/>
          </a:xfrm>
          <a:prstGeom prst="rect">
            <a:avLst/>
          </a:prstGeom>
          <a:noFill/>
          <a:ln>
            <a:noFill/>
          </a:ln>
        </p:spPr>
        <p:txBody>
          <a:bodyPr anchorCtr="0" anchor="ctr" bIns="91425" lIns="91425" spcFirstLastPara="1" rIns="91425" wrap="square" tIns="91425"/>
          <a:lstStyle>
            <a:lvl1pPr indent="0" lvl="0" marL="0" marR="0" rtl="0" algn="l">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indent="0" lvl="1" marL="457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3" name="Shape 13"/>
          <p:cNvSpPr txBox="1"/>
          <p:nvPr>
            <p:ph idx="11" type="ftr"/>
          </p:nvPr>
        </p:nvSpPr>
        <p:spPr>
          <a:xfrm>
            <a:off x="4038600" y="6356350"/>
            <a:ext cx="4114800" cy="365125"/>
          </a:xfrm>
          <a:prstGeom prst="rect">
            <a:avLst/>
          </a:prstGeom>
          <a:noFill/>
          <a:ln>
            <a:noFill/>
          </a:ln>
        </p:spPr>
        <p:txBody>
          <a:bodyPr anchorCtr="0" anchor="ctr" bIns="91425" lIns="91425" spcFirstLastPara="1" rIns="91425" wrap="square" tIns="91425"/>
          <a:lstStyle>
            <a:lvl1pPr indent="0" lvl="0" marL="0" marR="0" rtl="0" algn="ctr">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indent="0" lvl="1" marL="457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4" name="Shape 14"/>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Calibri"/>
                <a:ea typeface="Calibri"/>
                <a:cs typeface="Calibri"/>
                <a:sym typeface="Calibri"/>
              </a:defRPr>
            </a:lvl1pPr>
            <a:lvl2pPr indent="0" lvl="1" marL="0" marR="0" rtl="0" algn="r">
              <a:spcBef>
                <a:spcPts val="0"/>
              </a:spcBef>
              <a:buNone/>
              <a:defRPr b="0" i="0" sz="1200" u="none" cap="none" strike="noStrike">
                <a:solidFill>
                  <a:srgbClr val="888888"/>
                </a:solidFill>
                <a:latin typeface="Calibri"/>
                <a:ea typeface="Calibri"/>
                <a:cs typeface="Calibri"/>
                <a:sym typeface="Calibri"/>
              </a:defRPr>
            </a:lvl2pPr>
            <a:lvl3pPr indent="0" lvl="2" marL="0" marR="0" rtl="0" algn="r">
              <a:spcBef>
                <a:spcPts val="0"/>
              </a:spcBef>
              <a:buNone/>
              <a:defRPr b="0" i="0" sz="1200" u="none" cap="none" strike="noStrike">
                <a:solidFill>
                  <a:srgbClr val="888888"/>
                </a:solidFill>
                <a:latin typeface="Calibri"/>
                <a:ea typeface="Calibri"/>
                <a:cs typeface="Calibri"/>
                <a:sym typeface="Calibri"/>
              </a:defRPr>
            </a:lvl3pPr>
            <a:lvl4pPr indent="0" lvl="3" marL="0" marR="0" rtl="0" algn="r">
              <a:spcBef>
                <a:spcPts val="0"/>
              </a:spcBef>
              <a:buNone/>
              <a:defRPr b="0" i="0" sz="1200" u="none" cap="none" strike="noStrike">
                <a:solidFill>
                  <a:srgbClr val="888888"/>
                </a:solidFill>
                <a:latin typeface="Calibri"/>
                <a:ea typeface="Calibri"/>
                <a:cs typeface="Calibri"/>
                <a:sym typeface="Calibri"/>
              </a:defRPr>
            </a:lvl4pPr>
            <a:lvl5pPr indent="0" lvl="4" marL="0" marR="0" rtl="0" algn="r">
              <a:spcBef>
                <a:spcPts val="0"/>
              </a:spcBef>
              <a:buNone/>
              <a:defRPr b="0" i="0" sz="1200" u="none" cap="none" strike="noStrike">
                <a:solidFill>
                  <a:srgbClr val="888888"/>
                </a:solidFill>
                <a:latin typeface="Calibri"/>
                <a:ea typeface="Calibri"/>
                <a:cs typeface="Calibri"/>
                <a:sym typeface="Calibri"/>
              </a:defRPr>
            </a:lvl5pPr>
            <a:lvl6pPr indent="0" lvl="5" marL="0" marR="0" rtl="0" algn="r">
              <a:spcBef>
                <a:spcPts val="0"/>
              </a:spcBef>
              <a:buNone/>
              <a:defRPr b="0" i="0" sz="1200" u="none" cap="none" strike="noStrike">
                <a:solidFill>
                  <a:srgbClr val="888888"/>
                </a:solidFill>
                <a:latin typeface="Calibri"/>
                <a:ea typeface="Calibri"/>
                <a:cs typeface="Calibri"/>
                <a:sym typeface="Calibri"/>
              </a:defRPr>
            </a:lvl6pPr>
            <a:lvl7pPr indent="0" lvl="6" marL="0" marR="0" rtl="0" algn="r">
              <a:spcBef>
                <a:spcPts val="0"/>
              </a:spcBef>
              <a:buNone/>
              <a:defRPr b="0" i="0" sz="1200" u="none" cap="none" strike="noStrike">
                <a:solidFill>
                  <a:srgbClr val="888888"/>
                </a:solidFill>
                <a:latin typeface="Calibri"/>
                <a:ea typeface="Calibri"/>
                <a:cs typeface="Calibri"/>
                <a:sym typeface="Calibri"/>
              </a:defRPr>
            </a:lvl7pPr>
            <a:lvl8pPr indent="0" lvl="7" marL="0" marR="0" rtl="0" algn="r">
              <a:spcBef>
                <a:spcPts val="0"/>
              </a:spcBef>
              <a:buNone/>
              <a:defRPr b="0" i="0" sz="1200" u="none" cap="none" strike="noStrike">
                <a:solidFill>
                  <a:srgbClr val="888888"/>
                </a:solidFill>
                <a:latin typeface="Calibri"/>
                <a:ea typeface="Calibri"/>
                <a:cs typeface="Calibri"/>
                <a:sym typeface="Calibri"/>
              </a:defRPr>
            </a:lvl8pPr>
            <a:lvl9pPr indent="0" lvl="8" marL="0" marR="0" rtl="0" algn="r">
              <a:spcBef>
                <a:spcPts val="0"/>
              </a:spcBef>
              <a:buNone/>
              <a:defRPr b="0" i="0" sz="1200" u="none" cap="none" strike="noStrike">
                <a:solidFill>
                  <a:srgbClr val="888888"/>
                </a:solidFill>
                <a:latin typeface="Calibri"/>
                <a:ea typeface="Calibri"/>
                <a:cs typeface="Calibri"/>
                <a:sym typeface="Calibri"/>
              </a:defRPr>
            </a:lvl9pPr>
          </a:lstStyle>
          <a:p>
            <a:pPr indent="0" lvl="0" marL="0">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jpg"/><Relationship Id="rId4" Type="http://schemas.openxmlformats.org/officeDocument/2006/relationships/image" Target="../media/image2.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0.xml"/><Relationship Id="rId3" Type="http://schemas.openxmlformats.org/officeDocument/2006/relationships/image" Target="../media/image6.jpg"/><Relationship Id="rId4" Type="http://schemas.openxmlformats.org/officeDocument/2006/relationships/image" Target="../media/image10.gif"/><Relationship Id="rId5" Type="http://schemas.openxmlformats.org/officeDocument/2006/relationships/image" Target="../media/image13.jpg"/><Relationship Id="rId6" Type="http://schemas.openxmlformats.org/officeDocument/2006/relationships/image" Target="../media/image8.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14.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 Id="rId3" Type="http://schemas.openxmlformats.org/officeDocument/2006/relationships/image" Target="../media/image9.jpg"/><Relationship Id="rId4" Type="http://schemas.openxmlformats.org/officeDocument/2006/relationships/image" Target="../media/image5.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11.gif"/><Relationship Id="rId4" Type="http://schemas.openxmlformats.org/officeDocument/2006/relationships/image" Target="../media/image7.jpg"/><Relationship Id="rId5" Type="http://schemas.openxmlformats.org/officeDocument/2006/relationships/image" Target="../media/image9.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7.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5.xml"/><Relationship Id="rId3" Type="http://schemas.openxmlformats.org/officeDocument/2006/relationships/image" Target="../media/image4.jpg"/><Relationship Id="rId4" Type="http://schemas.openxmlformats.org/officeDocument/2006/relationships/image" Target="../media/image11.gif"/></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6.xml"/><Relationship Id="rId3" Type="http://schemas.openxmlformats.org/officeDocument/2006/relationships/image" Target="../media/image3.jpg"/><Relationship Id="rId4" Type="http://schemas.openxmlformats.org/officeDocument/2006/relationships/image" Target="../media/image9.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 Id="rId3" Type="http://schemas.openxmlformats.org/officeDocument/2006/relationships/image" Target="../media/image12.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7" name="Shape 87"/>
        <p:cNvGrpSpPr/>
        <p:nvPr/>
      </p:nvGrpSpPr>
      <p:grpSpPr>
        <a:xfrm>
          <a:off x="0" y="0"/>
          <a:ext cx="0" cy="0"/>
          <a:chOff x="0" y="0"/>
          <a:chExt cx="0" cy="0"/>
        </a:xfrm>
      </p:grpSpPr>
      <p:sp>
        <p:nvSpPr>
          <p:cNvPr id="88" name="Shape 88"/>
          <p:cNvSpPr txBox="1"/>
          <p:nvPr>
            <p:ph type="ctrTitle"/>
          </p:nvPr>
        </p:nvSpPr>
        <p:spPr>
          <a:xfrm>
            <a:off x="3373977" y="687329"/>
            <a:ext cx="4913193" cy="4284753"/>
          </a:xfrm>
          <a:prstGeom prst="rect">
            <a:avLst/>
          </a:prstGeom>
          <a:noFill/>
          <a:ln>
            <a:noFill/>
          </a:ln>
        </p:spPr>
        <p:txBody>
          <a:bodyPr anchorCtr="0" anchor="b" bIns="45700" lIns="91425" spcFirstLastPara="1" rIns="91425" wrap="square" tIns="45700">
            <a:noAutofit/>
          </a:bodyPr>
          <a:lstStyle/>
          <a:p>
            <a:pPr indent="0" lvl="0" marL="0" marR="0" rtl="0" algn="ctr">
              <a:lnSpc>
                <a:spcPct val="90000"/>
              </a:lnSpc>
              <a:spcBef>
                <a:spcPts val="0"/>
              </a:spcBef>
              <a:spcAft>
                <a:spcPts val="0"/>
              </a:spcAft>
              <a:buClr>
                <a:schemeClr val="dk1"/>
              </a:buClr>
              <a:buSzPts val="6000"/>
              <a:buFont typeface="Calibri"/>
              <a:buNone/>
            </a:pPr>
            <a:r>
              <a:rPr b="1" i="0" lang="en-US" sz="6000" u="none" cap="none" strike="noStrike">
                <a:solidFill>
                  <a:schemeClr val="dk1"/>
                </a:solidFill>
                <a:latin typeface="Calibri"/>
                <a:ea typeface="Calibri"/>
                <a:cs typeface="Calibri"/>
                <a:sym typeface="Calibri"/>
              </a:rPr>
              <a:t>Knights and Chivalry </a:t>
            </a:r>
            <a:br>
              <a:rPr b="1" i="0" lang="en-US" sz="6000" u="none" cap="none" strike="noStrike">
                <a:solidFill>
                  <a:schemeClr val="dk1"/>
                </a:solidFill>
                <a:latin typeface="Calibri"/>
                <a:ea typeface="Calibri"/>
                <a:cs typeface="Calibri"/>
                <a:sym typeface="Calibri"/>
              </a:rPr>
            </a:br>
            <a:r>
              <a:rPr b="1" i="0" lang="en-US" sz="6000" u="none" cap="none" strike="noStrike">
                <a:solidFill>
                  <a:schemeClr val="dk1"/>
                </a:solidFill>
                <a:latin typeface="Calibri"/>
                <a:ea typeface="Calibri"/>
                <a:cs typeface="Calibri"/>
                <a:sym typeface="Calibri"/>
              </a:rPr>
              <a:t>in Era 1 </a:t>
            </a:r>
            <a:br>
              <a:rPr b="1" i="0" lang="en-US" sz="6000" u="none" cap="none" strike="noStrike">
                <a:solidFill>
                  <a:schemeClr val="dk1"/>
                </a:solidFill>
                <a:latin typeface="Calibri"/>
                <a:ea typeface="Calibri"/>
                <a:cs typeface="Calibri"/>
                <a:sym typeface="Calibri"/>
              </a:rPr>
            </a:br>
            <a:r>
              <a:rPr b="1" i="0" lang="en-US" sz="6000" u="none" cap="none" strike="noStrike">
                <a:solidFill>
                  <a:schemeClr val="dk1"/>
                </a:solidFill>
                <a:latin typeface="Calibri"/>
                <a:ea typeface="Calibri"/>
                <a:cs typeface="Calibri"/>
                <a:sym typeface="Calibri"/>
              </a:rPr>
              <a:t>Western Europe</a:t>
            </a:r>
            <a:endParaRPr b="1" i="0" sz="6000" u="none" cap="none" strike="noStrike">
              <a:solidFill>
                <a:schemeClr val="dk1"/>
              </a:solidFill>
              <a:latin typeface="Calibri"/>
              <a:ea typeface="Calibri"/>
              <a:cs typeface="Calibri"/>
              <a:sym typeface="Calibri"/>
            </a:endParaRPr>
          </a:p>
        </p:txBody>
      </p:sp>
      <p:sp>
        <p:nvSpPr>
          <p:cNvPr id="89" name="Shape 89"/>
          <p:cNvSpPr txBox="1"/>
          <p:nvPr>
            <p:ph idx="1" type="subTitle"/>
          </p:nvPr>
        </p:nvSpPr>
        <p:spPr>
          <a:xfrm>
            <a:off x="645514" y="5237149"/>
            <a:ext cx="5193811" cy="1243861"/>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chemeClr val="dk1"/>
              </a:buClr>
              <a:buSzPts val="3200"/>
              <a:buFont typeface="Arial"/>
              <a:buNone/>
            </a:pPr>
            <a:r>
              <a:rPr b="0" i="0" lang="en-US" sz="3200" u="none" cap="none" strike="noStrike">
                <a:solidFill>
                  <a:schemeClr val="dk1"/>
                </a:solidFill>
                <a:latin typeface="Calibri"/>
                <a:ea typeface="Calibri"/>
                <a:cs typeface="Calibri"/>
                <a:sym typeface="Calibri"/>
              </a:rPr>
              <a:t>Notes 2.5</a:t>
            </a:r>
            <a:endParaRPr/>
          </a:p>
          <a:p>
            <a:pPr indent="0" lvl="0" marL="0" marR="0" rtl="0" algn="l">
              <a:lnSpc>
                <a:spcPct val="90000"/>
              </a:lnSpc>
              <a:spcBef>
                <a:spcPts val="1000"/>
              </a:spcBef>
              <a:spcAft>
                <a:spcPts val="0"/>
              </a:spcAft>
              <a:buClr>
                <a:schemeClr val="dk1"/>
              </a:buClr>
              <a:buSzPts val="3200"/>
              <a:buFont typeface="Arial"/>
              <a:buNone/>
            </a:pPr>
            <a:r>
              <a:rPr b="0" i="0" lang="en-US" sz="3200" u="none" cap="none" strike="noStrike">
                <a:solidFill>
                  <a:schemeClr val="dk1"/>
                </a:solidFill>
                <a:latin typeface="Calibri"/>
                <a:ea typeface="Calibri"/>
                <a:cs typeface="Calibri"/>
                <a:sym typeface="Calibri"/>
              </a:rPr>
              <a:t>December ____, 2017</a:t>
            </a:r>
            <a:endParaRPr b="0" i="0" sz="3200" u="none" cap="none" strike="noStrike">
              <a:solidFill>
                <a:schemeClr val="dk1"/>
              </a:solidFill>
              <a:latin typeface="Calibri"/>
              <a:ea typeface="Calibri"/>
              <a:cs typeface="Calibri"/>
              <a:sym typeface="Calibri"/>
            </a:endParaRPr>
          </a:p>
        </p:txBody>
      </p:sp>
      <p:pic>
        <p:nvPicPr>
          <p:cNvPr descr="492ef39e8c8a309abe1308653268b336.jpg (437×576)" id="90" name="Shape 90"/>
          <p:cNvPicPr preferRelativeResize="0"/>
          <p:nvPr/>
        </p:nvPicPr>
        <p:blipFill rotWithShape="1">
          <a:blip r:embed="rId3">
            <a:alphaModFix/>
          </a:blip>
          <a:srcRect b="0" l="0" r="0" t="0"/>
          <a:stretch/>
        </p:blipFill>
        <p:spPr>
          <a:xfrm>
            <a:off x="205300" y="-124135"/>
            <a:ext cx="3452301" cy="4968119"/>
          </a:xfrm>
          <a:prstGeom prst="rect">
            <a:avLst/>
          </a:prstGeom>
          <a:noFill/>
          <a:ln>
            <a:noFill/>
          </a:ln>
        </p:spPr>
      </p:pic>
      <p:pic>
        <p:nvPicPr>
          <p:cNvPr descr="http://static.wixstatic.com/media/0a8adf_be2e8e7698ffd91a6f9b22fc68c258f3.jpg_512" id="91" name="Shape 91"/>
          <p:cNvPicPr preferRelativeResize="0"/>
          <p:nvPr/>
        </p:nvPicPr>
        <p:blipFill rotWithShape="1">
          <a:blip r:embed="rId4">
            <a:alphaModFix/>
          </a:blip>
          <a:srcRect b="0" l="0" r="0" t="0"/>
          <a:stretch/>
        </p:blipFill>
        <p:spPr>
          <a:xfrm>
            <a:off x="8019587" y="0"/>
            <a:ext cx="4019550" cy="5038726"/>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3" name="Shape 153"/>
        <p:cNvGrpSpPr/>
        <p:nvPr/>
      </p:nvGrpSpPr>
      <p:grpSpPr>
        <a:xfrm>
          <a:off x="0" y="0"/>
          <a:ext cx="0" cy="0"/>
          <a:chOff x="0" y="0"/>
          <a:chExt cx="0" cy="0"/>
        </a:xfrm>
      </p:grpSpPr>
      <p:pic>
        <p:nvPicPr>
          <p:cNvPr descr="http://4.bp.blogspot.com/-k0lmLl-Ua9s/UEKdRUuLBvI/AAAAAAAAAO4/XZTNN4yT5vM/s1600/Knight.jpg" id="154" name="Shape 154"/>
          <p:cNvPicPr preferRelativeResize="0"/>
          <p:nvPr/>
        </p:nvPicPr>
        <p:blipFill rotWithShape="1">
          <a:blip r:embed="rId3">
            <a:alphaModFix/>
          </a:blip>
          <a:srcRect b="0" l="0" r="0" t="0"/>
          <a:stretch/>
        </p:blipFill>
        <p:spPr>
          <a:xfrm>
            <a:off x="2520277" y="2635581"/>
            <a:ext cx="3691978" cy="4222419"/>
          </a:xfrm>
          <a:prstGeom prst="rect">
            <a:avLst/>
          </a:prstGeom>
          <a:noFill/>
          <a:ln>
            <a:noFill/>
          </a:ln>
        </p:spPr>
      </p:pic>
      <p:sp>
        <p:nvSpPr>
          <p:cNvPr id="155" name="Shape 155"/>
          <p:cNvSpPr txBox="1"/>
          <p:nvPr>
            <p:ph type="title"/>
          </p:nvPr>
        </p:nvSpPr>
        <p:spPr>
          <a:xfrm>
            <a:off x="3635149" y="721566"/>
            <a:ext cx="4476466" cy="13255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chemeClr val="dk1"/>
              </a:buClr>
              <a:buSzPts val="4400"/>
              <a:buFont typeface="Calibri"/>
              <a:buNone/>
            </a:pPr>
            <a:r>
              <a:rPr b="0" i="0" lang="en-US" sz="4400" u="none" cap="none" strike="noStrike">
                <a:solidFill>
                  <a:schemeClr val="dk1"/>
                </a:solidFill>
                <a:latin typeface="Calibri"/>
                <a:ea typeface="Calibri"/>
                <a:cs typeface="Calibri"/>
                <a:sym typeface="Calibri"/>
              </a:rPr>
              <a:t>Our images of men?</a:t>
            </a:r>
            <a:endParaRPr b="0" i="0" sz="4400" u="none" cap="none" strike="noStrike">
              <a:solidFill>
                <a:schemeClr val="dk1"/>
              </a:solidFill>
              <a:latin typeface="Calibri"/>
              <a:ea typeface="Calibri"/>
              <a:cs typeface="Calibri"/>
              <a:sym typeface="Calibri"/>
            </a:endParaRPr>
          </a:p>
        </p:txBody>
      </p:sp>
      <p:pic>
        <p:nvPicPr>
          <p:cNvPr descr="http://www.jefftwp.org/middleschool/CoreTeams/LA/medieval-knight-costume-1.gif" id="156" name="Shape 156"/>
          <p:cNvPicPr preferRelativeResize="0"/>
          <p:nvPr/>
        </p:nvPicPr>
        <p:blipFill rotWithShape="1">
          <a:blip r:embed="rId4">
            <a:alphaModFix/>
          </a:blip>
          <a:srcRect b="0" l="0" r="0" t="0"/>
          <a:stretch/>
        </p:blipFill>
        <p:spPr>
          <a:xfrm>
            <a:off x="1" y="133114"/>
            <a:ext cx="3269514" cy="4152284"/>
          </a:xfrm>
          <a:prstGeom prst="rect">
            <a:avLst/>
          </a:prstGeom>
          <a:noFill/>
          <a:ln>
            <a:noFill/>
          </a:ln>
        </p:spPr>
      </p:pic>
      <p:pic>
        <p:nvPicPr>
          <p:cNvPr descr="http://static.ebony.com/idriselba6_gallery-image_36665.jpg" id="157" name="Shape 157"/>
          <p:cNvPicPr preferRelativeResize="0"/>
          <p:nvPr/>
        </p:nvPicPr>
        <p:blipFill rotWithShape="1">
          <a:blip r:embed="rId5">
            <a:alphaModFix/>
          </a:blip>
          <a:srcRect b="0" l="0" r="0" t="0"/>
          <a:stretch/>
        </p:blipFill>
        <p:spPr>
          <a:xfrm>
            <a:off x="8477250" y="0"/>
            <a:ext cx="3714750" cy="5476875"/>
          </a:xfrm>
          <a:prstGeom prst="rect">
            <a:avLst/>
          </a:prstGeom>
          <a:noFill/>
          <a:ln>
            <a:noFill/>
          </a:ln>
        </p:spPr>
      </p:pic>
      <p:pic>
        <p:nvPicPr>
          <p:cNvPr descr="http://cdn.mobsocmedia.com/uploads/sites/83/stephen-curry-express01.0.0_1438001120.jpg" id="158" name="Shape 158"/>
          <p:cNvPicPr preferRelativeResize="0"/>
          <p:nvPr/>
        </p:nvPicPr>
        <p:blipFill rotWithShape="1">
          <a:blip r:embed="rId6">
            <a:alphaModFix/>
          </a:blip>
          <a:srcRect b="0" l="0" r="0" t="0"/>
          <a:stretch/>
        </p:blipFill>
        <p:spPr>
          <a:xfrm>
            <a:off x="6963998" y="3319186"/>
            <a:ext cx="4718418" cy="3538814"/>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2" name="Shape 162"/>
        <p:cNvGrpSpPr/>
        <p:nvPr/>
      </p:nvGrpSpPr>
      <p:grpSpPr>
        <a:xfrm>
          <a:off x="0" y="0"/>
          <a:ext cx="0" cy="0"/>
          <a:chOff x="0" y="0"/>
          <a:chExt cx="0" cy="0"/>
        </a:xfrm>
      </p:grpSpPr>
      <p:sp>
        <p:nvSpPr>
          <p:cNvPr id="163" name="Shape 163"/>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dk1"/>
              </a:buClr>
              <a:buSzPts val="4400"/>
              <a:buFont typeface="Calibri"/>
              <a:buNone/>
            </a:pPr>
            <a:r>
              <a:t/>
            </a:r>
            <a:endParaRPr b="0" i="0" sz="4400" u="none" cap="none" strike="noStrike">
              <a:solidFill>
                <a:schemeClr val="dk1"/>
              </a:solidFill>
              <a:latin typeface="Calibri"/>
              <a:ea typeface="Calibri"/>
              <a:cs typeface="Calibri"/>
              <a:sym typeface="Calibri"/>
            </a:endParaRPr>
          </a:p>
        </p:txBody>
      </p:sp>
      <p:pic>
        <p:nvPicPr>
          <p:cNvPr descr="https://mrgrayhistory.wikispaces.com/file/view/E_Middle_Ages_-_Japan.JPG/244140813/893x522/E_Middle_Ages_-_Japan.JPG" id="164" name="Shape 164"/>
          <p:cNvPicPr preferRelativeResize="0"/>
          <p:nvPr/>
        </p:nvPicPr>
        <p:blipFill rotWithShape="1">
          <a:blip r:embed="rId3">
            <a:alphaModFix/>
          </a:blip>
          <a:srcRect b="0" l="0" r="0" t="0"/>
          <a:stretch/>
        </p:blipFill>
        <p:spPr>
          <a:xfrm>
            <a:off x="1194793" y="656823"/>
            <a:ext cx="9802413" cy="5763766"/>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5" name="Shape 95"/>
        <p:cNvGrpSpPr/>
        <p:nvPr/>
      </p:nvGrpSpPr>
      <p:grpSpPr>
        <a:xfrm>
          <a:off x="0" y="0"/>
          <a:ext cx="0" cy="0"/>
          <a:chOff x="0" y="0"/>
          <a:chExt cx="0" cy="0"/>
        </a:xfrm>
      </p:grpSpPr>
      <p:pic>
        <p:nvPicPr>
          <p:cNvPr descr="https://asolitarybird.files.wordpress.com/2009/09/knights-armor-5.jpg" id="96" name="Shape 96"/>
          <p:cNvPicPr preferRelativeResize="0"/>
          <p:nvPr/>
        </p:nvPicPr>
        <p:blipFill rotWithShape="1">
          <a:blip r:embed="rId3">
            <a:alphaModFix/>
          </a:blip>
          <a:srcRect b="0" l="0" r="0" t="0"/>
          <a:stretch/>
        </p:blipFill>
        <p:spPr>
          <a:xfrm>
            <a:off x="7687116" y="962172"/>
            <a:ext cx="2747282" cy="4848953"/>
          </a:xfrm>
          <a:prstGeom prst="rect">
            <a:avLst/>
          </a:prstGeom>
          <a:noFill/>
          <a:ln>
            <a:noFill/>
          </a:ln>
        </p:spPr>
      </p:pic>
      <p:pic>
        <p:nvPicPr>
          <p:cNvPr descr="mundo-front" id="97" name="Shape 97"/>
          <p:cNvPicPr preferRelativeResize="0"/>
          <p:nvPr/>
        </p:nvPicPr>
        <p:blipFill rotWithShape="1">
          <a:blip r:embed="rId4">
            <a:alphaModFix/>
          </a:blip>
          <a:srcRect b="0" l="0" r="0" t="0"/>
          <a:stretch/>
        </p:blipFill>
        <p:spPr>
          <a:xfrm>
            <a:off x="267175" y="4544705"/>
            <a:ext cx="2162126" cy="2152742"/>
          </a:xfrm>
          <a:prstGeom prst="rect">
            <a:avLst/>
          </a:prstGeom>
          <a:noFill/>
          <a:ln>
            <a:noFill/>
          </a:ln>
        </p:spPr>
      </p:pic>
      <p:sp>
        <p:nvSpPr>
          <p:cNvPr id="98" name="Shape 98"/>
          <p:cNvSpPr/>
          <p:nvPr/>
        </p:nvSpPr>
        <p:spPr>
          <a:xfrm>
            <a:off x="1125989" y="776100"/>
            <a:ext cx="6347100" cy="4544700"/>
          </a:xfrm>
          <a:prstGeom prst="wedgeEllipseCallout">
            <a:avLst>
              <a:gd fmla="val -17180" name="adj1"/>
              <a:gd fmla="val 58219" name="adj2"/>
            </a:avLst>
          </a:prstGeom>
          <a:solidFill>
            <a:schemeClr val="lt1"/>
          </a:solidFill>
          <a:ln cap="flat" cmpd="sng" w="9525">
            <a:solidFill>
              <a:srgbClr val="0A56A4"/>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b="1" i="0" lang="en-US" sz="2800" u="none" cap="none" strike="noStrike">
                <a:solidFill>
                  <a:srgbClr val="0070C0"/>
                </a:solidFill>
                <a:latin typeface="Calibri"/>
                <a:ea typeface="Calibri"/>
                <a:cs typeface="Calibri"/>
                <a:sym typeface="Calibri"/>
              </a:rPr>
              <a:t>Knights protected the Church and people who were “distressed.” Knights lived by and promoted </a:t>
            </a:r>
            <a:r>
              <a:rPr b="1" i="0" lang="en-US" sz="2800" u="none" cap="none" strike="noStrike">
                <a:solidFill>
                  <a:srgbClr val="FF0000"/>
                </a:solidFill>
                <a:latin typeface="Calibri"/>
                <a:ea typeface="Calibri"/>
                <a:cs typeface="Calibri"/>
                <a:sym typeface="Calibri"/>
              </a:rPr>
              <a:t>chivalry</a:t>
            </a:r>
            <a:r>
              <a:rPr b="1" i="0" lang="en-US" sz="2800" u="none" cap="none" strike="noStrike">
                <a:solidFill>
                  <a:srgbClr val="0070C0"/>
                </a:solidFill>
                <a:latin typeface="Calibri"/>
                <a:ea typeface="Calibri"/>
                <a:cs typeface="Calibri"/>
                <a:sym typeface="Calibri"/>
              </a:rPr>
              <a:t>, a code of behavior that was based on Christianity.  This was the start of “etiquette.”</a:t>
            </a:r>
            <a:endParaRPr b="1" i="0" sz="2800" u="none" cap="none" strike="noStrike">
              <a:solidFill>
                <a:srgbClr val="0070C0"/>
              </a:solidFill>
              <a:latin typeface="Calibri"/>
              <a:ea typeface="Calibri"/>
              <a:cs typeface="Calibri"/>
              <a:sym typeface="Calibri"/>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10" presetSubtype="0">
                                  <p:stCondLst>
                                    <p:cond delay="0"/>
                                  </p:stCondLst>
                                  <p:childTnLst>
                                    <p:set>
                                      <p:cBhvr>
                                        <p:cTn dur="1" fill="hold">
                                          <p:stCondLst>
                                            <p:cond delay="0"/>
                                          </p:stCondLst>
                                        </p:cTn>
                                        <p:tgtEl>
                                          <p:spTgt spid="97"/>
                                        </p:tgtEl>
                                        <p:attrNameLst>
                                          <p:attrName>style.visibility</p:attrName>
                                        </p:attrNameLst>
                                      </p:cBhvr>
                                      <p:to>
                                        <p:strVal val="visible"/>
                                      </p:to>
                                    </p:set>
                                    <p:animEffect filter="fade" transition="in">
                                      <p:cBhvr>
                                        <p:cTn dur="1000"/>
                                        <p:tgtEl>
                                          <p:spTgt spid="97"/>
                                        </p:tgtEl>
                                      </p:cBhvr>
                                    </p:animEffect>
                                  </p:childTnLst>
                                </p:cTn>
                              </p:par>
                            </p:childTnLst>
                          </p:cTn>
                        </p:par>
                        <p:par>
                          <p:cTn fill="hold">
                            <p:stCondLst>
                              <p:cond delay="1000"/>
                            </p:stCondLst>
                            <p:childTnLst>
                              <p:par>
                                <p:cTn fill="hold" nodeType="afterEffect" presetClass="entr" presetID="1" presetSubtype="0">
                                  <p:stCondLst>
                                    <p:cond delay="0"/>
                                  </p:stCondLst>
                                  <p:childTnLst>
                                    <p:set>
                                      <p:cBhvr>
                                        <p:cTn dur="1" fill="hold">
                                          <p:stCondLst>
                                            <p:cond delay="0"/>
                                          </p:stCondLst>
                                        </p:cTn>
                                        <p:tgtEl>
                                          <p:spTgt spid="98"/>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2" name="Shape 102"/>
        <p:cNvGrpSpPr/>
        <p:nvPr/>
      </p:nvGrpSpPr>
      <p:grpSpPr>
        <a:xfrm>
          <a:off x="0" y="0"/>
          <a:ext cx="0" cy="0"/>
          <a:chOff x="0" y="0"/>
          <a:chExt cx="0" cy="0"/>
        </a:xfrm>
      </p:grpSpPr>
      <p:pic>
        <p:nvPicPr>
          <p:cNvPr descr="http://images.clipartpanda.com/cleric-clipart-squire.gif" id="103" name="Shape 103"/>
          <p:cNvPicPr preferRelativeResize="0"/>
          <p:nvPr/>
        </p:nvPicPr>
        <p:blipFill rotWithShape="1">
          <a:blip r:embed="rId3">
            <a:alphaModFix/>
          </a:blip>
          <a:srcRect b="0" l="0" r="0" t="0"/>
          <a:stretch/>
        </p:blipFill>
        <p:spPr>
          <a:xfrm>
            <a:off x="4782391" y="2012838"/>
            <a:ext cx="3369143" cy="4166990"/>
          </a:xfrm>
          <a:prstGeom prst="rect">
            <a:avLst/>
          </a:prstGeom>
          <a:noFill/>
          <a:ln>
            <a:noFill/>
          </a:ln>
        </p:spPr>
      </p:pic>
      <p:sp>
        <p:nvSpPr>
          <p:cNvPr id="104" name="Shape 104"/>
          <p:cNvSpPr txBox="1"/>
          <p:nvPr>
            <p:ph type="title"/>
          </p:nvPr>
        </p:nvSpPr>
        <p:spPr>
          <a:xfrm>
            <a:off x="282054" y="577959"/>
            <a:ext cx="7012200" cy="977700"/>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dk1"/>
              </a:buClr>
              <a:buSzPts val="4400"/>
              <a:buFont typeface="Calibri"/>
              <a:buNone/>
            </a:pPr>
            <a:r>
              <a:rPr b="0" i="0" lang="en-US" sz="4400" u="none" cap="none" strike="noStrike">
                <a:solidFill>
                  <a:schemeClr val="dk1"/>
                </a:solidFill>
                <a:latin typeface="Calibri"/>
                <a:ea typeface="Calibri"/>
                <a:cs typeface="Calibri"/>
                <a:sym typeface="Calibri"/>
              </a:rPr>
              <a:t>Stages of Becoming a Knight</a:t>
            </a:r>
            <a:endParaRPr b="0" i="0" sz="4400" u="none" cap="none" strike="noStrike">
              <a:solidFill>
                <a:schemeClr val="dk1"/>
              </a:solidFill>
              <a:latin typeface="Calibri"/>
              <a:ea typeface="Calibri"/>
              <a:cs typeface="Calibri"/>
              <a:sym typeface="Calibri"/>
            </a:endParaRPr>
          </a:p>
        </p:txBody>
      </p:sp>
      <p:pic>
        <p:nvPicPr>
          <p:cNvPr descr="http://histclo.com/imagef/chron/med/falcon01s.jpg" id="105" name="Shape 105"/>
          <p:cNvPicPr preferRelativeResize="0"/>
          <p:nvPr/>
        </p:nvPicPr>
        <p:blipFill rotWithShape="1">
          <a:blip r:embed="rId4">
            <a:alphaModFix/>
          </a:blip>
          <a:srcRect b="0" l="0" r="0" t="0"/>
          <a:stretch/>
        </p:blipFill>
        <p:spPr>
          <a:xfrm>
            <a:off x="282054" y="2989586"/>
            <a:ext cx="3170830" cy="3868414"/>
          </a:xfrm>
          <a:prstGeom prst="rect">
            <a:avLst/>
          </a:prstGeom>
          <a:noFill/>
          <a:ln>
            <a:noFill/>
          </a:ln>
        </p:spPr>
      </p:pic>
      <p:pic>
        <p:nvPicPr>
          <p:cNvPr descr="https://asolitarybird.files.wordpress.com/2009/09/knights-armor-5.jpg" id="106" name="Shape 106"/>
          <p:cNvPicPr preferRelativeResize="0"/>
          <p:nvPr/>
        </p:nvPicPr>
        <p:blipFill rotWithShape="1">
          <a:blip r:embed="rId5">
            <a:alphaModFix/>
          </a:blip>
          <a:srcRect b="0" l="0" r="0" t="0"/>
          <a:stretch/>
        </p:blipFill>
        <p:spPr>
          <a:xfrm>
            <a:off x="9106482" y="0"/>
            <a:ext cx="2747282" cy="4848953"/>
          </a:xfrm>
          <a:prstGeom prst="rect">
            <a:avLst/>
          </a:prstGeom>
          <a:noFill/>
          <a:ln>
            <a:noFill/>
          </a:ln>
        </p:spPr>
      </p:pic>
      <p:cxnSp>
        <p:nvCxnSpPr>
          <p:cNvPr id="107" name="Shape 107"/>
          <p:cNvCxnSpPr/>
          <p:nvPr/>
        </p:nvCxnSpPr>
        <p:spPr>
          <a:xfrm flipH="1" rot="10800000">
            <a:off x="3722032" y="4162568"/>
            <a:ext cx="1371600" cy="914400"/>
          </a:xfrm>
          <a:prstGeom prst="straightConnector1">
            <a:avLst/>
          </a:prstGeom>
          <a:noFill/>
          <a:ln cap="flat" cmpd="sng" w="9525">
            <a:solidFill>
              <a:schemeClr val="accent6"/>
            </a:solidFill>
            <a:prstDash val="solid"/>
            <a:miter lim="800000"/>
            <a:headEnd len="sm" w="sm" type="none"/>
            <a:tailEnd len="med" w="med" type="triangle"/>
          </a:ln>
        </p:spPr>
      </p:cxnSp>
      <p:cxnSp>
        <p:nvCxnSpPr>
          <p:cNvPr id="108" name="Shape 108"/>
          <p:cNvCxnSpPr/>
          <p:nvPr/>
        </p:nvCxnSpPr>
        <p:spPr>
          <a:xfrm flipH="1" rot="10800000">
            <a:off x="7514517" y="1555638"/>
            <a:ext cx="1371600" cy="914400"/>
          </a:xfrm>
          <a:prstGeom prst="straightConnector1">
            <a:avLst/>
          </a:prstGeom>
          <a:noFill/>
          <a:ln cap="flat" cmpd="sng" w="9525">
            <a:solidFill>
              <a:schemeClr val="accent6"/>
            </a:solidFill>
            <a:prstDash val="solid"/>
            <a:miter lim="800000"/>
            <a:headEnd len="sm" w="sm" type="none"/>
            <a:tailEnd len="med" w="med" type="triangle"/>
          </a:ln>
        </p:spPr>
      </p:cxn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2" name="Shape 112"/>
        <p:cNvGrpSpPr/>
        <p:nvPr/>
      </p:nvGrpSpPr>
      <p:grpSpPr>
        <a:xfrm>
          <a:off x="0" y="0"/>
          <a:ext cx="0" cy="0"/>
          <a:chOff x="0" y="0"/>
          <a:chExt cx="0" cy="0"/>
        </a:xfrm>
      </p:grpSpPr>
      <p:sp>
        <p:nvSpPr>
          <p:cNvPr id="113" name="Shape 113"/>
          <p:cNvSpPr txBox="1"/>
          <p:nvPr>
            <p:ph type="title"/>
          </p:nvPr>
        </p:nvSpPr>
        <p:spPr>
          <a:xfrm>
            <a:off x="251347" y="255942"/>
            <a:ext cx="10515600" cy="1325563"/>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dk1"/>
              </a:buClr>
              <a:buSzPts val="4400"/>
              <a:buFont typeface="Calibri"/>
              <a:buNone/>
            </a:pPr>
            <a:r>
              <a:rPr b="1" i="0" lang="en-US" sz="4400" u="none" cap="none" strike="noStrike">
                <a:solidFill>
                  <a:schemeClr val="dk1"/>
                </a:solidFill>
                <a:latin typeface="Calibri"/>
                <a:ea typeface="Calibri"/>
                <a:cs typeface="Calibri"/>
                <a:sym typeface="Calibri"/>
              </a:rPr>
              <a:t>Training a Knight—Stage #1: “Page”</a:t>
            </a:r>
            <a:endParaRPr b="1" i="0" sz="4400" u="none" cap="none" strike="noStrike">
              <a:solidFill>
                <a:schemeClr val="dk1"/>
              </a:solidFill>
              <a:latin typeface="Calibri"/>
              <a:ea typeface="Calibri"/>
              <a:cs typeface="Calibri"/>
              <a:sym typeface="Calibri"/>
            </a:endParaRPr>
          </a:p>
        </p:txBody>
      </p:sp>
      <p:sp>
        <p:nvSpPr>
          <p:cNvPr id="114" name="Shape 114"/>
          <p:cNvSpPr txBox="1"/>
          <p:nvPr>
            <p:ph idx="1" type="body"/>
          </p:nvPr>
        </p:nvSpPr>
        <p:spPr>
          <a:xfrm>
            <a:off x="5459103" y="1581504"/>
            <a:ext cx="6127846" cy="4819295"/>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rgbClr val="BF9000"/>
              </a:buClr>
              <a:buSzPts val="3600"/>
              <a:buFont typeface="Arial"/>
              <a:buNone/>
            </a:pPr>
            <a:r>
              <a:rPr b="0" i="0" lang="en-US" sz="3600" u="none" cap="none" strike="noStrike">
                <a:solidFill>
                  <a:srgbClr val="BF9000"/>
                </a:solidFill>
                <a:latin typeface="Calibri"/>
                <a:ea typeface="Calibri"/>
                <a:cs typeface="Calibri"/>
                <a:sym typeface="Calibri"/>
              </a:rPr>
              <a:t>At </a:t>
            </a:r>
            <a:r>
              <a:rPr b="0" i="0" lang="en-US" sz="3200" u="none" cap="none" strike="noStrike">
                <a:solidFill>
                  <a:srgbClr val="BF9000"/>
                </a:solidFill>
                <a:latin typeface="Calibri"/>
                <a:ea typeface="Calibri"/>
                <a:cs typeface="Calibri"/>
                <a:sym typeface="Calibri"/>
              </a:rPr>
              <a:t>7-8 yrs old, a child was sent to the household of a great lord or knight. There, he was taught religion, hunting, culture, languages, reading, and writing. </a:t>
            </a:r>
            <a:endParaRPr/>
          </a:p>
          <a:p>
            <a:pPr indent="0" lvl="0" marL="0" marR="0" rtl="0" algn="l">
              <a:lnSpc>
                <a:spcPct val="90000"/>
              </a:lnSpc>
              <a:spcBef>
                <a:spcPts val="1000"/>
              </a:spcBef>
              <a:spcAft>
                <a:spcPts val="0"/>
              </a:spcAft>
              <a:buClr>
                <a:srgbClr val="7030A0"/>
              </a:buClr>
              <a:buSzPts val="3200"/>
              <a:buFont typeface="Arial"/>
              <a:buNone/>
            </a:pPr>
            <a:r>
              <a:rPr b="0" i="0" lang="en-US" sz="3200" u="none" cap="none" strike="noStrike">
                <a:solidFill>
                  <a:srgbClr val="7030A0"/>
                </a:solidFill>
                <a:latin typeface="Calibri"/>
                <a:ea typeface="Calibri"/>
                <a:cs typeface="Calibri"/>
                <a:sym typeface="Calibri"/>
              </a:rPr>
              <a:t>He was also taught manners, especially courtesy. These manners were a huge part of chivalry.</a:t>
            </a:r>
            <a:endParaRPr/>
          </a:p>
          <a:p>
            <a:pPr indent="0" lvl="0" marL="0" marR="0" rtl="0" algn="l">
              <a:lnSpc>
                <a:spcPct val="90000"/>
              </a:lnSpc>
              <a:spcBef>
                <a:spcPts val="1000"/>
              </a:spcBef>
              <a:spcAft>
                <a:spcPts val="0"/>
              </a:spcAft>
              <a:buClr>
                <a:srgbClr val="00B050"/>
              </a:buClr>
              <a:buSzPts val="3200"/>
              <a:buFont typeface="Arial"/>
              <a:buNone/>
            </a:pPr>
            <a:r>
              <a:rPr b="0" i="0" lang="en-US" sz="3200" u="none" cap="none" strike="noStrike">
                <a:solidFill>
                  <a:srgbClr val="00B050"/>
                </a:solidFill>
                <a:latin typeface="Calibri"/>
                <a:ea typeface="Calibri"/>
                <a:cs typeface="Calibri"/>
                <a:sym typeface="Calibri"/>
              </a:rPr>
              <a:t>Manners were distinct from “morals”</a:t>
            </a:r>
            <a:endParaRPr b="0" i="0" sz="2800" u="none" cap="none" strike="noStrike">
              <a:solidFill>
                <a:srgbClr val="00B050"/>
              </a:solidFill>
              <a:latin typeface="Calibri"/>
              <a:ea typeface="Calibri"/>
              <a:cs typeface="Calibri"/>
              <a:sym typeface="Calibri"/>
            </a:endParaRPr>
          </a:p>
          <a:p>
            <a:pPr indent="0" lvl="1" marL="342900" marR="0" rtl="0" algn="l">
              <a:lnSpc>
                <a:spcPct val="90000"/>
              </a:lnSpc>
              <a:spcBef>
                <a:spcPts val="500"/>
              </a:spcBef>
              <a:spcAft>
                <a:spcPts val="0"/>
              </a:spcAft>
              <a:buClr>
                <a:schemeClr val="dk1"/>
              </a:buClr>
              <a:buSzPts val="2400"/>
              <a:buFont typeface="Arial"/>
              <a:buNone/>
            </a:pPr>
            <a:r>
              <a:t/>
            </a:r>
            <a:endParaRPr b="0" i="0" sz="2400" u="none" cap="none" strike="noStrike">
              <a:solidFill>
                <a:schemeClr val="dk1"/>
              </a:solidFill>
              <a:latin typeface="Calibri"/>
              <a:ea typeface="Calibri"/>
              <a:cs typeface="Calibri"/>
              <a:sym typeface="Calibri"/>
            </a:endParaRPr>
          </a:p>
        </p:txBody>
      </p:sp>
      <p:pic>
        <p:nvPicPr>
          <p:cNvPr descr="http://histclo.com/imagef/chron/med/falcon01s.jpg" id="115" name="Shape 115"/>
          <p:cNvPicPr preferRelativeResize="0"/>
          <p:nvPr/>
        </p:nvPicPr>
        <p:blipFill rotWithShape="1">
          <a:blip r:embed="rId3">
            <a:alphaModFix/>
          </a:blip>
          <a:srcRect b="0" l="0" r="0" t="0"/>
          <a:stretch/>
        </p:blipFill>
        <p:spPr>
          <a:xfrm>
            <a:off x="896202" y="1882117"/>
            <a:ext cx="3457433" cy="4218070"/>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9" name="Shape 119"/>
        <p:cNvGrpSpPr/>
        <p:nvPr/>
      </p:nvGrpSpPr>
      <p:grpSpPr>
        <a:xfrm>
          <a:off x="0" y="0"/>
          <a:ext cx="0" cy="0"/>
          <a:chOff x="0" y="0"/>
          <a:chExt cx="0" cy="0"/>
        </a:xfrm>
      </p:grpSpPr>
      <p:pic>
        <p:nvPicPr>
          <p:cNvPr descr="http://th06.deviantart.com/fs14/300W/f/2007/113/e/f/Young_Warrior_by_aautio.jpg" id="120" name="Shape 120"/>
          <p:cNvPicPr preferRelativeResize="0"/>
          <p:nvPr/>
        </p:nvPicPr>
        <p:blipFill rotWithShape="1">
          <a:blip r:embed="rId3">
            <a:alphaModFix/>
          </a:blip>
          <a:srcRect b="0" l="0" r="0" t="0"/>
          <a:stretch/>
        </p:blipFill>
        <p:spPr>
          <a:xfrm>
            <a:off x="345781" y="2395182"/>
            <a:ext cx="2975212" cy="4462818"/>
          </a:xfrm>
          <a:prstGeom prst="rect">
            <a:avLst/>
          </a:prstGeom>
          <a:noFill/>
          <a:ln>
            <a:noFill/>
          </a:ln>
        </p:spPr>
      </p:pic>
      <p:sp>
        <p:nvSpPr>
          <p:cNvPr id="121" name="Shape 121"/>
          <p:cNvSpPr txBox="1"/>
          <p:nvPr>
            <p:ph type="title"/>
          </p:nvPr>
        </p:nvSpPr>
        <p:spPr>
          <a:xfrm>
            <a:off x="345781" y="257578"/>
            <a:ext cx="10515600" cy="1325563"/>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dk1"/>
              </a:buClr>
              <a:buSzPts val="4400"/>
              <a:buFont typeface="Calibri"/>
              <a:buNone/>
            </a:pPr>
            <a:r>
              <a:rPr b="1" i="0" lang="en-US" sz="4400" u="none" cap="none" strike="noStrike">
                <a:solidFill>
                  <a:schemeClr val="dk1"/>
                </a:solidFill>
                <a:latin typeface="Calibri"/>
                <a:ea typeface="Calibri"/>
                <a:cs typeface="Calibri"/>
                <a:sym typeface="Calibri"/>
              </a:rPr>
              <a:t>Stage #2: Squire</a:t>
            </a:r>
            <a:endParaRPr b="1" i="0" sz="4400" u="none" cap="none" strike="noStrike">
              <a:solidFill>
                <a:schemeClr val="dk1"/>
              </a:solidFill>
              <a:latin typeface="Calibri"/>
              <a:ea typeface="Calibri"/>
              <a:cs typeface="Calibri"/>
              <a:sym typeface="Calibri"/>
            </a:endParaRPr>
          </a:p>
        </p:txBody>
      </p:sp>
      <p:sp>
        <p:nvSpPr>
          <p:cNvPr id="122" name="Shape 122"/>
          <p:cNvSpPr txBox="1"/>
          <p:nvPr>
            <p:ph idx="2" type="body"/>
          </p:nvPr>
        </p:nvSpPr>
        <p:spPr>
          <a:xfrm>
            <a:off x="7055892" y="791570"/>
            <a:ext cx="4731317" cy="5330803"/>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rgbClr val="00B050"/>
              </a:buClr>
              <a:buSzPts val="3200"/>
              <a:buFont typeface="Arial"/>
              <a:buNone/>
            </a:pPr>
            <a:r>
              <a:rPr b="0" i="0" lang="en-US" sz="3200" u="none" cap="none" strike="noStrike">
                <a:solidFill>
                  <a:srgbClr val="00B050"/>
                </a:solidFill>
                <a:latin typeface="Calibri"/>
                <a:ea typeface="Calibri"/>
                <a:cs typeface="Calibri"/>
                <a:sym typeface="Calibri"/>
              </a:rPr>
              <a:t>At the age of 15 or 16, he became a “squire.”</a:t>
            </a:r>
            <a:endParaRPr/>
          </a:p>
          <a:p>
            <a:pPr indent="0" lvl="0" marL="0" marR="0" rtl="0" algn="l">
              <a:lnSpc>
                <a:spcPct val="90000"/>
              </a:lnSpc>
              <a:spcBef>
                <a:spcPts val="1000"/>
              </a:spcBef>
              <a:spcAft>
                <a:spcPts val="0"/>
              </a:spcAft>
              <a:buClr>
                <a:srgbClr val="C00000"/>
              </a:buClr>
              <a:buSzPts val="3200"/>
              <a:buFont typeface="Arial"/>
              <a:buNone/>
            </a:pPr>
            <a:r>
              <a:rPr b="0" i="0" lang="en-US" sz="3200" u="none" cap="none" strike="noStrike">
                <a:solidFill>
                  <a:srgbClr val="C00000"/>
                </a:solidFill>
                <a:latin typeface="Calibri"/>
                <a:ea typeface="Calibri"/>
                <a:cs typeface="Calibri"/>
                <a:sym typeface="Calibri"/>
              </a:rPr>
              <a:t>Squires focused on learning weapons and beginning to serve a lord.</a:t>
            </a:r>
            <a:endParaRPr/>
          </a:p>
          <a:p>
            <a:pPr indent="0" lvl="0" marL="0" marR="0" rtl="0" algn="l">
              <a:lnSpc>
                <a:spcPct val="90000"/>
              </a:lnSpc>
              <a:spcBef>
                <a:spcPts val="1000"/>
              </a:spcBef>
              <a:spcAft>
                <a:spcPts val="0"/>
              </a:spcAft>
              <a:buClr>
                <a:srgbClr val="2F5496"/>
              </a:buClr>
              <a:buSzPts val="3200"/>
              <a:buFont typeface="Arial"/>
              <a:buNone/>
            </a:pPr>
            <a:r>
              <a:rPr b="0" i="0" lang="en-US" sz="3200" u="none" cap="none" strike="noStrike">
                <a:solidFill>
                  <a:srgbClr val="2F5496"/>
                </a:solidFill>
                <a:latin typeface="Calibri"/>
                <a:ea typeface="Calibri"/>
                <a:cs typeface="Calibri"/>
                <a:sym typeface="Calibri"/>
              </a:rPr>
              <a:t>Some men remained squires their whole lives. </a:t>
            </a:r>
            <a:endParaRPr/>
          </a:p>
          <a:p>
            <a:pPr indent="0" lvl="0" marL="0" marR="0" rtl="0" algn="l">
              <a:lnSpc>
                <a:spcPct val="90000"/>
              </a:lnSpc>
              <a:spcBef>
                <a:spcPts val="1000"/>
              </a:spcBef>
              <a:spcAft>
                <a:spcPts val="0"/>
              </a:spcAft>
              <a:buClr>
                <a:schemeClr val="dk1"/>
              </a:buClr>
              <a:buSzPts val="2800"/>
              <a:buFont typeface="Arial"/>
              <a:buNone/>
            </a:pPr>
            <a:r>
              <a:t/>
            </a:r>
            <a:endParaRPr b="0" i="0" sz="2800" u="none" cap="none" strike="noStrike">
              <a:solidFill>
                <a:schemeClr val="dk1"/>
              </a:solidFill>
              <a:latin typeface="Calibri"/>
              <a:ea typeface="Calibri"/>
              <a:cs typeface="Calibri"/>
              <a:sym typeface="Calibri"/>
            </a:endParaRPr>
          </a:p>
        </p:txBody>
      </p:sp>
      <p:pic>
        <p:nvPicPr>
          <p:cNvPr descr="http://images.clipartpanda.com/cleric-clipart-squire.gif" id="123" name="Shape 123"/>
          <p:cNvPicPr preferRelativeResize="0"/>
          <p:nvPr>
            <p:ph idx="1" type="body"/>
          </p:nvPr>
        </p:nvPicPr>
        <p:blipFill rotWithShape="1">
          <a:blip r:embed="rId4">
            <a:alphaModFix/>
          </a:blip>
          <a:srcRect b="0" l="0" r="0" t="0"/>
          <a:stretch/>
        </p:blipFill>
        <p:spPr>
          <a:xfrm>
            <a:off x="3320993" y="1281302"/>
            <a:ext cx="3518194" cy="4351338"/>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7" name="Shape 127"/>
        <p:cNvGrpSpPr/>
        <p:nvPr/>
      </p:nvGrpSpPr>
      <p:grpSpPr>
        <a:xfrm>
          <a:off x="0" y="0"/>
          <a:ext cx="0" cy="0"/>
          <a:chOff x="0" y="0"/>
          <a:chExt cx="0" cy="0"/>
        </a:xfrm>
      </p:grpSpPr>
      <p:pic>
        <p:nvPicPr>
          <p:cNvPr descr="http://4.bp.blogspot.com/-k0lmLl-Ua9s/UEKdRUuLBvI/AAAAAAAAAO4/XZTNN4yT5vM/s1600/Knight.jpg" id="128" name="Shape 128"/>
          <p:cNvPicPr preferRelativeResize="0"/>
          <p:nvPr/>
        </p:nvPicPr>
        <p:blipFill rotWithShape="1">
          <a:blip r:embed="rId3">
            <a:alphaModFix/>
          </a:blip>
          <a:srcRect b="0" l="0" r="0" t="0"/>
          <a:stretch/>
        </p:blipFill>
        <p:spPr>
          <a:xfrm>
            <a:off x="-181981" y="2265528"/>
            <a:ext cx="3787687" cy="4331879"/>
          </a:xfrm>
          <a:prstGeom prst="rect">
            <a:avLst/>
          </a:prstGeom>
          <a:noFill/>
          <a:ln>
            <a:noFill/>
          </a:ln>
        </p:spPr>
      </p:pic>
      <p:sp>
        <p:nvSpPr>
          <p:cNvPr id="129" name="Shape 129"/>
          <p:cNvSpPr txBox="1"/>
          <p:nvPr>
            <p:ph type="title"/>
          </p:nvPr>
        </p:nvSpPr>
        <p:spPr>
          <a:xfrm>
            <a:off x="701723" y="272292"/>
            <a:ext cx="10515600" cy="1325563"/>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dk1"/>
              </a:buClr>
              <a:buSzPts val="4400"/>
              <a:buFont typeface="Calibri"/>
              <a:buNone/>
            </a:pPr>
            <a:r>
              <a:rPr b="1" i="0" lang="en-US" sz="4400" u="none" cap="none" strike="noStrike">
                <a:solidFill>
                  <a:schemeClr val="dk1"/>
                </a:solidFill>
                <a:latin typeface="Calibri"/>
                <a:ea typeface="Calibri"/>
                <a:cs typeface="Calibri"/>
                <a:sym typeface="Calibri"/>
              </a:rPr>
              <a:t>Stage #3: Knight</a:t>
            </a:r>
            <a:endParaRPr b="1" i="0" sz="4400" u="none" cap="none" strike="noStrike">
              <a:solidFill>
                <a:schemeClr val="dk1"/>
              </a:solidFill>
              <a:latin typeface="Calibri"/>
              <a:ea typeface="Calibri"/>
              <a:cs typeface="Calibri"/>
              <a:sym typeface="Calibri"/>
            </a:endParaRPr>
          </a:p>
        </p:txBody>
      </p:sp>
      <p:sp>
        <p:nvSpPr>
          <p:cNvPr id="130" name="Shape 130"/>
          <p:cNvSpPr txBox="1"/>
          <p:nvPr>
            <p:ph idx="2" type="body"/>
          </p:nvPr>
        </p:nvSpPr>
        <p:spPr>
          <a:xfrm>
            <a:off x="5959523" y="935073"/>
            <a:ext cx="5716107" cy="5467279"/>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rgbClr val="7030A0"/>
              </a:buClr>
              <a:buSzPts val="3200"/>
              <a:buFont typeface="Arial"/>
              <a:buNone/>
            </a:pPr>
            <a:r>
              <a:rPr b="0" i="0" lang="en-US" sz="3200" u="none" cap="none" strike="noStrike">
                <a:solidFill>
                  <a:srgbClr val="7030A0"/>
                </a:solidFill>
                <a:latin typeface="Calibri"/>
                <a:ea typeface="Calibri"/>
                <a:cs typeface="Calibri"/>
                <a:sym typeface="Calibri"/>
              </a:rPr>
              <a:t>The knighting ceremony varied throughout Europe, but a few things were constant: there was a Church service (mass) and the taking of knightly vows. </a:t>
            </a:r>
            <a:endParaRPr/>
          </a:p>
          <a:p>
            <a:pPr indent="0" lvl="0" marL="0" marR="0" rtl="0" algn="l">
              <a:lnSpc>
                <a:spcPct val="90000"/>
              </a:lnSpc>
              <a:spcBef>
                <a:spcPts val="1000"/>
              </a:spcBef>
              <a:spcAft>
                <a:spcPts val="0"/>
              </a:spcAft>
              <a:buClr>
                <a:srgbClr val="FFC000"/>
              </a:buClr>
              <a:buSzPts val="3200"/>
              <a:buFont typeface="Arial"/>
              <a:buNone/>
            </a:pPr>
            <a:r>
              <a:rPr b="0" i="0" lang="en-US" sz="3200" u="none" cap="none" strike="noStrike">
                <a:solidFill>
                  <a:srgbClr val="FFC000"/>
                </a:solidFill>
                <a:latin typeface="Calibri"/>
                <a:ea typeface="Calibri"/>
                <a:cs typeface="Calibri"/>
                <a:sym typeface="Calibri"/>
              </a:rPr>
              <a:t>Knights also promised to use their sword only in defense of those in distress.</a:t>
            </a:r>
            <a:endParaRPr/>
          </a:p>
          <a:p>
            <a:pPr indent="0" lvl="0" marL="0" marR="0" rtl="0" algn="l">
              <a:lnSpc>
                <a:spcPct val="90000"/>
              </a:lnSpc>
              <a:spcBef>
                <a:spcPts val="1000"/>
              </a:spcBef>
              <a:spcAft>
                <a:spcPts val="0"/>
              </a:spcAft>
              <a:buClr>
                <a:srgbClr val="0070C0"/>
              </a:buClr>
              <a:buSzPts val="3200"/>
              <a:buFont typeface="Arial"/>
              <a:buNone/>
            </a:pPr>
            <a:r>
              <a:rPr b="0" i="0" lang="en-US" sz="3200" u="none" cap="none" strike="noStrike">
                <a:solidFill>
                  <a:srgbClr val="0070C0"/>
                </a:solidFill>
                <a:latin typeface="Calibri"/>
                <a:ea typeface="Calibri"/>
                <a:cs typeface="Calibri"/>
                <a:sym typeface="Calibri"/>
              </a:rPr>
              <a:t>Knights could then choose to work with an older knight or set out on his own adventure.</a:t>
            </a:r>
            <a:endParaRPr b="0" i="0" sz="3200" u="none" cap="none" strike="noStrike">
              <a:solidFill>
                <a:srgbClr val="0070C0"/>
              </a:solidFill>
              <a:latin typeface="Calibri"/>
              <a:ea typeface="Calibri"/>
              <a:cs typeface="Calibri"/>
              <a:sym typeface="Calibri"/>
            </a:endParaRPr>
          </a:p>
        </p:txBody>
      </p:sp>
      <p:pic>
        <p:nvPicPr>
          <p:cNvPr descr="https://asolitarybird.files.wordpress.com/2009/09/knights-armor-5.jpg" id="131" name="Shape 131"/>
          <p:cNvPicPr preferRelativeResize="0"/>
          <p:nvPr>
            <p:ph idx="1" type="body"/>
          </p:nvPr>
        </p:nvPicPr>
        <p:blipFill rotWithShape="1">
          <a:blip r:embed="rId4">
            <a:alphaModFix/>
          </a:blip>
          <a:srcRect b="0" l="0" r="0" t="0"/>
          <a:stretch/>
        </p:blipFill>
        <p:spPr>
          <a:xfrm>
            <a:off x="2831911" y="1455872"/>
            <a:ext cx="2833079" cy="4999552"/>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5" name="Shape 135"/>
        <p:cNvGrpSpPr/>
        <p:nvPr/>
      </p:nvGrpSpPr>
      <p:grpSpPr>
        <a:xfrm>
          <a:off x="0" y="0"/>
          <a:ext cx="0" cy="0"/>
          <a:chOff x="0" y="0"/>
          <a:chExt cx="0" cy="0"/>
        </a:xfrm>
      </p:grpSpPr>
      <p:sp>
        <p:nvSpPr>
          <p:cNvPr id="136" name="Shape 136"/>
          <p:cNvSpPr/>
          <p:nvPr/>
        </p:nvSpPr>
        <p:spPr>
          <a:xfrm>
            <a:off x="0" y="283334"/>
            <a:ext cx="11912957" cy="5801075"/>
          </a:xfrm>
          <a:prstGeom prst="rect">
            <a:avLst/>
          </a:prstGeom>
          <a:noFill/>
          <a:ln>
            <a:noFill/>
          </a:ln>
        </p:spPr>
        <p:txBody>
          <a:bodyPr anchorCtr="0" anchor="t" bIns="45700" lIns="91425" spcFirstLastPara="1" rIns="91425" wrap="square" tIns="45700">
            <a:noAutofit/>
          </a:bodyPr>
          <a:lstStyle/>
          <a:p>
            <a:pPr indent="0" lvl="0" marL="457200" marR="0" rtl="0" algn="ctr">
              <a:lnSpc>
                <a:spcPct val="107000"/>
              </a:lnSpc>
              <a:spcBef>
                <a:spcPts val="0"/>
              </a:spcBef>
              <a:spcAft>
                <a:spcPts val="0"/>
              </a:spcAft>
              <a:buNone/>
            </a:pPr>
            <a:r>
              <a:rPr b="1" i="1" lang="en-US" sz="4000" u="none" cap="none" strike="noStrike">
                <a:solidFill>
                  <a:schemeClr val="dk1"/>
                </a:solidFill>
                <a:latin typeface="Calibri"/>
                <a:ea typeface="Calibri"/>
                <a:cs typeface="Calibri"/>
                <a:sym typeface="Calibri"/>
              </a:rPr>
              <a:t>Code of Chivalry: </a:t>
            </a:r>
            <a:endParaRPr/>
          </a:p>
          <a:p>
            <a:pPr indent="0" lvl="0" marL="457200" marR="0" rtl="0" algn="l">
              <a:lnSpc>
                <a:spcPct val="107000"/>
              </a:lnSpc>
              <a:spcBef>
                <a:spcPts val="800"/>
              </a:spcBef>
              <a:spcAft>
                <a:spcPts val="0"/>
              </a:spcAft>
              <a:buNone/>
            </a:pPr>
            <a:r>
              <a:rPr b="0" i="0" lang="en-US" sz="3600" u="none" cap="none" strike="noStrike">
                <a:solidFill>
                  <a:srgbClr val="7030A0"/>
                </a:solidFill>
                <a:latin typeface="Calibri"/>
                <a:ea typeface="Calibri"/>
                <a:cs typeface="Calibri"/>
                <a:sym typeface="Calibri"/>
              </a:rPr>
              <a:t>Look you be true in word and deed, the better shall you prosper; for truth never works a man shame, but rather keeps him out of sin. </a:t>
            </a:r>
            <a:endParaRPr/>
          </a:p>
          <a:p>
            <a:pPr indent="0" lvl="0" marL="457200" marR="0" rtl="0" algn="l">
              <a:lnSpc>
                <a:spcPct val="107000"/>
              </a:lnSpc>
              <a:spcBef>
                <a:spcPts val="800"/>
              </a:spcBef>
              <a:spcAft>
                <a:spcPts val="0"/>
              </a:spcAft>
              <a:buNone/>
            </a:pPr>
            <a:r>
              <a:rPr b="0" i="0" lang="en-US" sz="3600" u="none" cap="none" strike="noStrike">
                <a:solidFill>
                  <a:schemeClr val="dk1"/>
                </a:solidFill>
                <a:latin typeface="Calibri"/>
                <a:ea typeface="Calibri"/>
                <a:cs typeface="Calibri"/>
                <a:sym typeface="Calibri"/>
              </a:rPr>
              <a:t>	</a:t>
            </a:r>
            <a:r>
              <a:rPr b="0" i="0" lang="en-US" sz="3600" u="none" cap="none" strike="noStrike">
                <a:solidFill>
                  <a:srgbClr val="00B0F0"/>
                </a:solidFill>
                <a:latin typeface="Calibri"/>
                <a:ea typeface="Calibri"/>
                <a:cs typeface="Calibri"/>
                <a:sym typeface="Calibri"/>
              </a:rPr>
              <a:t>Make no promise save it be good, and then keep it with all your might, for every promise is a debt that must not be remitted through falsehood.</a:t>
            </a:r>
            <a:endParaRPr/>
          </a:p>
          <a:p>
            <a:pPr indent="0" lvl="0" marL="457200" marR="0" rtl="0" algn="l">
              <a:lnSpc>
                <a:spcPct val="107000"/>
              </a:lnSpc>
              <a:spcBef>
                <a:spcPts val="800"/>
              </a:spcBef>
              <a:spcAft>
                <a:spcPts val="0"/>
              </a:spcAft>
              <a:buNone/>
            </a:pPr>
            <a:r>
              <a:rPr b="0" i="0" lang="en-US" sz="3600" u="none" cap="none" strike="noStrike">
                <a:solidFill>
                  <a:schemeClr val="dk1"/>
                </a:solidFill>
                <a:latin typeface="Calibri"/>
                <a:ea typeface="Calibri"/>
                <a:cs typeface="Calibri"/>
                <a:sym typeface="Calibri"/>
              </a:rPr>
              <a:t>	</a:t>
            </a:r>
            <a:r>
              <a:rPr b="0" i="0" lang="en-US" sz="3600" u="none" cap="none" strike="noStrike">
                <a:solidFill>
                  <a:srgbClr val="00B050"/>
                </a:solidFill>
                <a:latin typeface="Calibri"/>
                <a:ea typeface="Calibri"/>
                <a:cs typeface="Calibri"/>
                <a:sym typeface="Calibri"/>
              </a:rPr>
              <a:t>Love God and your neighbor, and thus may ye say without fear or dread that you keep all the law.</a:t>
            </a:r>
            <a:endParaRPr b="0" i="0" sz="3600" u="none" cap="none" strike="noStrike">
              <a:solidFill>
                <a:srgbClr val="00B050"/>
              </a:solidFill>
              <a:latin typeface="Calibri"/>
              <a:ea typeface="Calibri"/>
              <a:cs typeface="Calibri"/>
              <a:sym typeface="Calibri"/>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0" name="Shape 140"/>
        <p:cNvGrpSpPr/>
        <p:nvPr/>
      </p:nvGrpSpPr>
      <p:grpSpPr>
        <a:xfrm>
          <a:off x="0" y="0"/>
          <a:ext cx="0" cy="0"/>
          <a:chOff x="0" y="0"/>
          <a:chExt cx="0" cy="0"/>
        </a:xfrm>
      </p:grpSpPr>
      <p:sp>
        <p:nvSpPr>
          <p:cNvPr id="141" name="Shape 141"/>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chemeClr val="dk1"/>
              </a:buClr>
              <a:buSzPts val="4400"/>
              <a:buFont typeface="Calibri"/>
              <a:buNone/>
            </a:pPr>
            <a:r>
              <a:rPr b="1" i="1" lang="en-US" sz="4400" u="none" cap="none" strike="noStrike">
                <a:solidFill>
                  <a:schemeClr val="dk1"/>
                </a:solidFill>
                <a:latin typeface="Calibri"/>
                <a:ea typeface="Calibri"/>
                <a:cs typeface="Calibri"/>
                <a:sym typeface="Calibri"/>
              </a:rPr>
              <a:t>Code of Chivalry (cont’d):</a:t>
            </a:r>
            <a:endParaRPr b="0" i="0" sz="4400" u="none" cap="none" strike="noStrike">
              <a:solidFill>
                <a:schemeClr val="dk1"/>
              </a:solidFill>
              <a:latin typeface="Calibri"/>
              <a:ea typeface="Calibri"/>
              <a:cs typeface="Calibri"/>
              <a:sym typeface="Calibri"/>
            </a:endParaRPr>
          </a:p>
        </p:txBody>
      </p:sp>
      <p:sp>
        <p:nvSpPr>
          <p:cNvPr id="142" name="Shape 142"/>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Autofit/>
          </a:bodyPr>
          <a:lstStyle/>
          <a:p>
            <a:pPr indent="0" lvl="0" marL="228600" marR="0" rtl="0" algn="l">
              <a:lnSpc>
                <a:spcPct val="107000"/>
              </a:lnSpc>
              <a:spcBef>
                <a:spcPts val="0"/>
              </a:spcBef>
              <a:spcAft>
                <a:spcPts val="0"/>
              </a:spcAft>
              <a:buClr>
                <a:srgbClr val="FF0000"/>
              </a:buClr>
              <a:buSzPts val="3200"/>
              <a:buFont typeface="Arial"/>
              <a:buNone/>
            </a:pPr>
            <a:r>
              <a:rPr b="0" i="0" lang="en-US" sz="3200" u="none" cap="none" strike="noStrike">
                <a:solidFill>
                  <a:srgbClr val="FF0000"/>
                </a:solidFill>
                <a:latin typeface="Calibri"/>
                <a:ea typeface="Calibri"/>
                <a:cs typeface="Calibri"/>
                <a:sym typeface="Calibri"/>
              </a:rPr>
              <a:t>…Scorn not the poor, nor hurt any man, learn of him that can teach you, be no flatterer or scoffer, oppress not your servants, be not proud, but meek and gentle, and always walk behind your betters</a:t>
            </a:r>
            <a:r>
              <a:rPr b="0" i="0" lang="en-US" sz="3200" u="none" cap="none" strike="noStrike">
                <a:solidFill>
                  <a:schemeClr val="dk1"/>
                </a:solidFill>
                <a:latin typeface="Calibri"/>
                <a:ea typeface="Calibri"/>
                <a:cs typeface="Calibri"/>
                <a:sym typeface="Calibri"/>
              </a:rPr>
              <a:t>. </a:t>
            </a:r>
            <a:endParaRPr/>
          </a:p>
          <a:p>
            <a:pPr indent="0" lvl="0" marL="0" marR="0" rtl="0" algn="l">
              <a:lnSpc>
                <a:spcPct val="90000"/>
              </a:lnSpc>
              <a:spcBef>
                <a:spcPts val="1800"/>
              </a:spcBef>
              <a:spcAft>
                <a:spcPts val="0"/>
              </a:spcAft>
              <a:buClr>
                <a:srgbClr val="C55A11"/>
              </a:buClr>
              <a:buSzPts val="3200"/>
              <a:buFont typeface="Arial"/>
              <a:buNone/>
            </a:pPr>
            <a:r>
              <a:rPr b="0" i="0" lang="en-US" sz="3200" u="none" cap="none" strike="noStrike">
                <a:solidFill>
                  <a:srgbClr val="C55A11"/>
                </a:solidFill>
                <a:latin typeface="Calibri"/>
                <a:ea typeface="Calibri"/>
                <a:cs typeface="Calibri"/>
                <a:sym typeface="Calibri"/>
              </a:rPr>
              <a:t>	When your better shows his will, be silent; and in speaking to any man keep your hands and feet quiet, and look up into his face, and always be courteous.</a:t>
            </a:r>
            <a:endParaRPr b="0" i="0" sz="3200" u="none" cap="none" strike="noStrike">
              <a:solidFill>
                <a:srgbClr val="C55A11"/>
              </a:solidFill>
              <a:latin typeface="Calibri"/>
              <a:ea typeface="Calibri"/>
              <a:cs typeface="Calibri"/>
              <a:sym typeface="Calibri"/>
            </a:endParaRPr>
          </a:p>
          <a:p>
            <a:pPr indent="-50800" lvl="0" marL="228600" marR="0" rtl="0" algn="l">
              <a:lnSpc>
                <a:spcPct val="90000"/>
              </a:lnSpc>
              <a:spcBef>
                <a:spcPts val="1000"/>
              </a:spcBef>
              <a:spcAft>
                <a:spcPts val="0"/>
              </a:spcAft>
              <a:buClr>
                <a:schemeClr val="dk1"/>
              </a:buClr>
              <a:buSzPts val="2800"/>
              <a:buFont typeface="Arial"/>
              <a:buNone/>
            </a:pPr>
            <a:r>
              <a:t/>
            </a:r>
            <a:endParaRPr b="0" i="0" sz="2800" u="none" cap="none" strike="noStrike">
              <a:solidFill>
                <a:schemeClr val="dk1"/>
              </a:solidFill>
              <a:latin typeface="Calibri"/>
              <a:ea typeface="Calibri"/>
              <a:cs typeface="Calibri"/>
              <a:sym typeface="Calibri"/>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7" name="Shape 147"/>
        <p:cNvGrpSpPr/>
        <p:nvPr/>
      </p:nvGrpSpPr>
      <p:grpSpPr>
        <a:xfrm>
          <a:off x="0" y="0"/>
          <a:ext cx="0" cy="0"/>
          <a:chOff x="0" y="0"/>
          <a:chExt cx="0" cy="0"/>
        </a:xfrm>
      </p:grpSpPr>
      <p:sp>
        <p:nvSpPr>
          <p:cNvPr id="148" name="Shape 148"/>
          <p:cNvSpPr txBox="1"/>
          <p:nvPr>
            <p:ph type="title"/>
          </p:nvPr>
        </p:nvSpPr>
        <p:spPr>
          <a:xfrm>
            <a:off x="2150930" y="164544"/>
            <a:ext cx="7886700" cy="1325563"/>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dk1"/>
              </a:buClr>
              <a:buSzPts val="4400"/>
              <a:buFont typeface="Calibri"/>
              <a:buNone/>
            </a:pPr>
            <a:r>
              <a:rPr b="0" i="0" lang="en-US" sz="4400" u="none" cap="none" strike="noStrike">
                <a:solidFill>
                  <a:schemeClr val="dk1"/>
                </a:solidFill>
                <a:latin typeface="Calibri"/>
                <a:ea typeface="Calibri"/>
                <a:cs typeface="Calibri"/>
                <a:sym typeface="Calibri"/>
              </a:rPr>
              <a:t>What do you see?</a:t>
            </a:r>
            <a:endParaRPr b="0" i="0" sz="4400" u="none" cap="none" strike="noStrike">
              <a:solidFill>
                <a:schemeClr val="dk1"/>
              </a:solidFill>
              <a:latin typeface="Calibri"/>
              <a:ea typeface="Calibri"/>
              <a:cs typeface="Calibri"/>
              <a:sym typeface="Calibri"/>
            </a:endParaRPr>
          </a:p>
        </p:txBody>
      </p:sp>
      <p:pic>
        <p:nvPicPr>
          <p:cNvPr descr="http://www.illusionsgallery.com/LaBelle-Dame-Dicksee-L.jpg" id="149" name="Shape 149"/>
          <p:cNvPicPr preferRelativeResize="0"/>
          <p:nvPr>
            <p:ph idx="1" type="body"/>
          </p:nvPr>
        </p:nvPicPr>
        <p:blipFill rotWithShape="1">
          <a:blip r:embed="rId3">
            <a:alphaModFix/>
          </a:blip>
          <a:srcRect b="0" l="0" r="0" t="0"/>
          <a:stretch/>
        </p:blipFill>
        <p:spPr>
          <a:xfrm>
            <a:off x="2414492" y="1323834"/>
            <a:ext cx="7284517" cy="5297831"/>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